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5" r:id="rId4"/>
  </p:sldMasterIdLst>
  <p:notesMasterIdLst>
    <p:notesMasterId r:id="rId25"/>
  </p:notesMasterIdLst>
  <p:handoutMasterIdLst>
    <p:handoutMasterId r:id="rId26"/>
  </p:handoutMasterIdLst>
  <p:sldIdLst>
    <p:sldId id="257" r:id="rId5"/>
    <p:sldId id="366" r:id="rId6"/>
    <p:sldId id="368" r:id="rId7"/>
    <p:sldId id="289" r:id="rId8"/>
    <p:sldId id="290" r:id="rId9"/>
    <p:sldId id="291" r:id="rId10"/>
    <p:sldId id="293" r:id="rId11"/>
    <p:sldId id="371" r:id="rId12"/>
    <p:sldId id="298" r:id="rId13"/>
    <p:sldId id="372" r:id="rId14"/>
    <p:sldId id="373" r:id="rId15"/>
    <p:sldId id="326" r:id="rId16"/>
    <p:sldId id="327" r:id="rId17"/>
    <p:sldId id="328" r:id="rId18"/>
    <p:sldId id="330" r:id="rId19"/>
    <p:sldId id="331" r:id="rId20"/>
    <p:sldId id="332" r:id="rId21"/>
    <p:sldId id="345" r:id="rId22"/>
    <p:sldId id="346" r:id="rId23"/>
    <p:sldId id="374" r:id="rId24"/>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18A00"/>
    <a:srgbClr val="278F01"/>
    <a:srgbClr val="FFC800"/>
    <a:srgbClr val="A5002D"/>
    <a:srgbClr val="CC0E3A"/>
    <a:srgbClr val="7764CC"/>
    <a:srgbClr val="CCBC06"/>
    <a:srgbClr val="003F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3969" autoAdjust="0"/>
  </p:normalViewPr>
  <p:slideViewPr>
    <p:cSldViewPr>
      <p:cViewPr varScale="1">
        <p:scale>
          <a:sx n="72" d="100"/>
          <a:sy n="72" d="100"/>
        </p:scale>
        <p:origin x="1350" y="78"/>
      </p:cViewPr>
      <p:guideLst>
        <p:guide orient="horz" pos="2160"/>
        <p:guide pos="2880"/>
      </p:guideLst>
    </p:cSldViewPr>
  </p:slideViewPr>
  <p:outlineViewPr>
    <p:cViewPr>
      <p:scale>
        <a:sx n="33" d="100"/>
        <a:sy n="33" d="100"/>
      </p:scale>
      <p:origin x="0" y="452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64"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4A49982C-834A-459E-9822-3D93011F5DA9}"/>
    <pc:docChg chg="undo redo custSel addSld delSld modSld sldOrd">
      <pc:chgData name="Ben Nienhuis" userId="2c6c04f1-77c7-44b5-a463-93386779ab63" providerId="ADAL" clId="{4A49982C-834A-459E-9822-3D93011F5DA9}" dt="2022-03-17T21:23:30.243" v="893"/>
      <pc:docMkLst>
        <pc:docMk/>
      </pc:docMkLst>
      <pc:sldChg chg="addSp modSp">
        <pc:chgData name="Ben Nienhuis" userId="2c6c04f1-77c7-44b5-a463-93386779ab63" providerId="ADAL" clId="{4A49982C-834A-459E-9822-3D93011F5DA9}" dt="2022-03-17T20:07:25.113" v="87" actId="1076"/>
        <pc:sldMkLst>
          <pc:docMk/>
          <pc:sldMk cId="0" sldId="257"/>
        </pc:sldMkLst>
        <pc:spChg chg="add mod">
          <ac:chgData name="Ben Nienhuis" userId="2c6c04f1-77c7-44b5-a463-93386779ab63" providerId="ADAL" clId="{4A49982C-834A-459E-9822-3D93011F5DA9}" dt="2022-03-17T20:07:07.484" v="84" actId="207"/>
          <ac:spMkLst>
            <pc:docMk/>
            <pc:sldMk cId="0" sldId="257"/>
            <ac:spMk id="2" creationId="{D824B79C-B5DD-4139-AB83-2071F4F28BCB}"/>
          </ac:spMkLst>
        </pc:spChg>
        <pc:spChg chg="mod">
          <ac:chgData name="Ben Nienhuis" userId="2c6c04f1-77c7-44b5-a463-93386779ab63" providerId="ADAL" clId="{4A49982C-834A-459E-9822-3D93011F5DA9}" dt="2022-03-17T20:07:25.113" v="87" actId="1076"/>
          <ac:spMkLst>
            <pc:docMk/>
            <pc:sldMk cId="0" sldId="257"/>
            <ac:spMk id="21506" creationId="{21ABCEB2-FCB8-4D9F-B4C2-18312A404447}"/>
          </ac:spMkLst>
        </pc:spChg>
      </pc:sldChg>
      <pc:sldChg chg="delSp modSp add del">
        <pc:chgData name="Ben Nienhuis" userId="2c6c04f1-77c7-44b5-a463-93386779ab63" providerId="ADAL" clId="{4A49982C-834A-459E-9822-3D93011F5DA9}" dt="2022-03-17T20:33:29.411" v="300" actId="2696"/>
        <pc:sldMkLst>
          <pc:docMk/>
          <pc:sldMk cId="511538591" sldId="284"/>
        </pc:sldMkLst>
        <pc:picChg chg="del mod">
          <ac:chgData name="Ben Nienhuis" userId="2c6c04f1-77c7-44b5-a463-93386779ab63" providerId="ADAL" clId="{4A49982C-834A-459E-9822-3D93011F5DA9}" dt="2022-03-17T20:13:30.053" v="156" actId="478"/>
          <ac:picMkLst>
            <pc:docMk/>
            <pc:sldMk cId="511538591" sldId="284"/>
            <ac:picMk id="4" creationId="{00000000-0000-0000-0000-000000000000}"/>
          </ac:picMkLst>
        </pc:picChg>
      </pc:sldChg>
      <pc:sldChg chg="add del">
        <pc:chgData name="Ben Nienhuis" userId="2c6c04f1-77c7-44b5-a463-93386779ab63" providerId="ADAL" clId="{4A49982C-834A-459E-9822-3D93011F5DA9}" dt="2022-03-17T20:33:27.943" v="299" actId="2696"/>
        <pc:sldMkLst>
          <pc:docMk/>
          <pc:sldMk cId="71660291" sldId="285"/>
        </pc:sldMkLst>
      </pc:sldChg>
      <pc:sldChg chg="delSp modSp add del">
        <pc:chgData name="Ben Nienhuis" userId="2c6c04f1-77c7-44b5-a463-93386779ab63" providerId="ADAL" clId="{4A49982C-834A-459E-9822-3D93011F5DA9}" dt="2022-03-17T20:33:24.378" v="297" actId="2696"/>
        <pc:sldMkLst>
          <pc:docMk/>
          <pc:sldMk cId="4075010368" sldId="286"/>
        </pc:sldMkLst>
        <pc:picChg chg="del mod">
          <ac:chgData name="Ben Nienhuis" userId="2c6c04f1-77c7-44b5-a463-93386779ab63" providerId="ADAL" clId="{4A49982C-834A-459E-9822-3D93011F5DA9}" dt="2022-03-17T20:04:49.353" v="69" actId="478"/>
          <ac:picMkLst>
            <pc:docMk/>
            <pc:sldMk cId="4075010368" sldId="286"/>
            <ac:picMk id="4" creationId="{00000000-0000-0000-0000-000000000000}"/>
          </ac:picMkLst>
        </pc:picChg>
      </pc:sldChg>
      <pc:sldChg chg="modSp ord">
        <pc:chgData name="Ben Nienhuis" userId="2c6c04f1-77c7-44b5-a463-93386779ab63" providerId="ADAL" clId="{4A49982C-834A-459E-9822-3D93011F5DA9}" dt="2022-03-17T20:12:14.002" v="143" actId="1076"/>
        <pc:sldMkLst>
          <pc:docMk/>
          <pc:sldMk cId="0" sldId="289"/>
        </pc:sldMkLst>
        <pc:spChg chg="mod">
          <ac:chgData name="Ben Nienhuis" userId="2c6c04f1-77c7-44b5-a463-93386779ab63" providerId="ADAL" clId="{4A49982C-834A-459E-9822-3D93011F5DA9}" dt="2022-03-17T20:10:47.769" v="142" actId="1076"/>
          <ac:spMkLst>
            <pc:docMk/>
            <pc:sldMk cId="0" sldId="289"/>
            <ac:spMk id="23554" creationId="{F12A0DE8-F82E-4E35-A323-87B052992DC0}"/>
          </ac:spMkLst>
        </pc:spChg>
        <pc:spChg chg="mod">
          <ac:chgData name="Ben Nienhuis" userId="2c6c04f1-77c7-44b5-a463-93386779ab63" providerId="ADAL" clId="{4A49982C-834A-459E-9822-3D93011F5DA9}" dt="2022-03-17T20:12:14.002" v="143" actId="1076"/>
          <ac:spMkLst>
            <pc:docMk/>
            <pc:sldMk cId="0" sldId="289"/>
            <ac:spMk id="395266" creationId="{60A9A0A4-21CF-4B49-924C-8CBEC64F7E76}"/>
          </ac:spMkLst>
        </pc:spChg>
        <pc:picChg chg="mod">
          <ac:chgData name="Ben Nienhuis" userId="2c6c04f1-77c7-44b5-a463-93386779ab63" providerId="ADAL" clId="{4A49982C-834A-459E-9822-3D93011F5DA9}" dt="2022-03-17T20:08:58.474" v="98" actId="1076"/>
          <ac:picMkLst>
            <pc:docMk/>
            <pc:sldMk cId="0" sldId="289"/>
            <ac:picMk id="23557" creationId="{C64D3C5E-3C0C-408E-B19E-A25343AC2FE5}"/>
          </ac:picMkLst>
        </pc:picChg>
        <pc:picChg chg="mod">
          <ac:chgData name="Ben Nienhuis" userId="2c6c04f1-77c7-44b5-a463-93386779ab63" providerId="ADAL" clId="{4A49982C-834A-459E-9822-3D93011F5DA9}" dt="2022-03-17T20:08:55.753" v="97" actId="1076"/>
          <ac:picMkLst>
            <pc:docMk/>
            <pc:sldMk cId="0" sldId="289"/>
            <ac:picMk id="395267" creationId="{9AB22690-495E-4770-81A1-2B7C9BA08CE7}"/>
          </ac:picMkLst>
        </pc:picChg>
      </pc:sldChg>
      <pc:sldChg chg="del">
        <pc:chgData name="Ben Nienhuis" userId="2c6c04f1-77c7-44b5-a463-93386779ab63" providerId="ADAL" clId="{4A49982C-834A-459E-9822-3D93011F5DA9}" dt="2022-03-17T20:13:07.388" v="144" actId="2696"/>
        <pc:sldMkLst>
          <pc:docMk/>
          <pc:sldMk cId="0" sldId="290"/>
        </pc:sldMkLst>
      </pc:sldChg>
      <pc:sldChg chg="addSp modSp add modAnim">
        <pc:chgData name="Ben Nienhuis" userId="2c6c04f1-77c7-44b5-a463-93386779ab63" providerId="ADAL" clId="{4A49982C-834A-459E-9822-3D93011F5DA9}" dt="2022-03-17T20:18:25.053" v="195"/>
        <pc:sldMkLst>
          <pc:docMk/>
          <pc:sldMk cId="952780609" sldId="290"/>
        </pc:sldMkLst>
        <pc:spChg chg="mod">
          <ac:chgData name="Ben Nienhuis" userId="2c6c04f1-77c7-44b5-a463-93386779ab63" providerId="ADAL" clId="{4A49982C-834A-459E-9822-3D93011F5DA9}" dt="2022-03-17T20:14:35.467" v="160" actId="207"/>
          <ac:spMkLst>
            <pc:docMk/>
            <pc:sldMk cId="952780609" sldId="290"/>
            <ac:spMk id="25602" creationId="{55AB9AB3-F206-4FBA-9422-A2BD79CEDED4}"/>
          </ac:spMkLst>
        </pc:spChg>
        <pc:spChg chg="mod">
          <ac:chgData name="Ben Nienhuis" userId="2c6c04f1-77c7-44b5-a463-93386779ab63" providerId="ADAL" clId="{4A49982C-834A-459E-9822-3D93011F5DA9}" dt="2022-03-17T20:15:45.819" v="188" actId="14100"/>
          <ac:spMkLst>
            <pc:docMk/>
            <pc:sldMk cId="952780609" sldId="290"/>
            <ac:spMk id="25603" creationId="{A32164EF-7B60-4BE6-9C3E-D8E873EE4EB9}"/>
          </ac:spMkLst>
        </pc:spChg>
        <pc:picChg chg="add mod">
          <ac:chgData name="Ben Nienhuis" userId="2c6c04f1-77c7-44b5-a463-93386779ab63" providerId="ADAL" clId="{4A49982C-834A-459E-9822-3D93011F5DA9}" dt="2022-03-17T20:18:09.762" v="192" actId="1076"/>
          <ac:picMkLst>
            <pc:docMk/>
            <pc:sldMk cId="952780609" sldId="290"/>
            <ac:picMk id="2" creationId="{D8BA223F-0FF4-41C3-A07A-C3445AD57FB3}"/>
          </ac:picMkLst>
        </pc:picChg>
      </pc:sldChg>
      <pc:sldChg chg="del">
        <pc:chgData name="Ben Nienhuis" userId="2c6c04f1-77c7-44b5-a463-93386779ab63" providerId="ADAL" clId="{4A49982C-834A-459E-9822-3D93011F5DA9}" dt="2022-03-17T20:13:07.399" v="145" actId="2696"/>
        <pc:sldMkLst>
          <pc:docMk/>
          <pc:sldMk cId="0" sldId="291"/>
        </pc:sldMkLst>
      </pc:sldChg>
      <pc:sldChg chg="addSp delSp modSp add modAnim">
        <pc:chgData name="Ben Nienhuis" userId="2c6c04f1-77c7-44b5-a463-93386779ab63" providerId="ADAL" clId="{4A49982C-834A-459E-9822-3D93011F5DA9}" dt="2022-03-17T20:22:30.603" v="225" actId="14100"/>
        <pc:sldMkLst>
          <pc:docMk/>
          <pc:sldMk cId="2352806977" sldId="291"/>
        </pc:sldMkLst>
        <pc:spChg chg="add mod">
          <ac:chgData name="Ben Nienhuis" userId="2c6c04f1-77c7-44b5-a463-93386779ab63" providerId="ADAL" clId="{4A49982C-834A-459E-9822-3D93011F5DA9}" dt="2022-03-17T20:21:34.598" v="215" actId="14100"/>
          <ac:spMkLst>
            <pc:docMk/>
            <pc:sldMk cId="2352806977" sldId="291"/>
            <ac:spMk id="2" creationId="{144DFA31-ED6F-415C-860F-DDC4476F3FA5}"/>
          </ac:spMkLst>
        </pc:spChg>
        <pc:spChg chg="mod">
          <ac:chgData name="Ben Nienhuis" userId="2c6c04f1-77c7-44b5-a463-93386779ab63" providerId="ADAL" clId="{4A49982C-834A-459E-9822-3D93011F5DA9}" dt="2022-03-17T20:20:43.427" v="200" actId="207"/>
          <ac:spMkLst>
            <pc:docMk/>
            <pc:sldMk cId="2352806977" sldId="291"/>
            <ac:spMk id="27650" creationId="{94D19B9F-36E6-4E85-A60D-27DD7C90CF8D}"/>
          </ac:spMkLst>
        </pc:spChg>
        <pc:picChg chg="add mod">
          <ac:chgData name="Ben Nienhuis" userId="2c6c04f1-77c7-44b5-a463-93386779ab63" providerId="ADAL" clId="{4A49982C-834A-459E-9822-3D93011F5DA9}" dt="2022-03-17T20:22:30.603" v="225" actId="14100"/>
          <ac:picMkLst>
            <pc:docMk/>
            <pc:sldMk cId="2352806977" sldId="291"/>
            <ac:picMk id="3" creationId="{9265BC11-9A26-4ADF-B7E4-A347ECD36CC1}"/>
          </ac:picMkLst>
        </pc:picChg>
        <pc:picChg chg="del">
          <ac:chgData name="Ben Nienhuis" userId="2c6c04f1-77c7-44b5-a463-93386779ab63" providerId="ADAL" clId="{4A49982C-834A-459E-9822-3D93011F5DA9}" dt="2022-03-17T20:20:52.895" v="207" actId="478"/>
          <ac:picMkLst>
            <pc:docMk/>
            <pc:sldMk cId="2352806977" sldId="291"/>
            <ac:picMk id="27651" creationId="{80F0DBFC-B246-4DD4-A6B3-521CB9A1A1E9}"/>
          </ac:picMkLst>
        </pc:picChg>
        <pc:picChg chg="del">
          <ac:chgData name="Ben Nienhuis" userId="2c6c04f1-77c7-44b5-a463-93386779ab63" providerId="ADAL" clId="{4A49982C-834A-459E-9822-3D93011F5DA9}" dt="2022-03-17T20:20:51.027" v="205" actId="478"/>
          <ac:picMkLst>
            <pc:docMk/>
            <pc:sldMk cId="2352806977" sldId="291"/>
            <ac:picMk id="27652" creationId="{0A20CAE0-99A8-4433-8A90-B2FE9ECA0C8C}"/>
          </ac:picMkLst>
        </pc:picChg>
        <pc:picChg chg="del">
          <ac:chgData name="Ben Nienhuis" userId="2c6c04f1-77c7-44b5-a463-93386779ab63" providerId="ADAL" clId="{4A49982C-834A-459E-9822-3D93011F5DA9}" dt="2022-03-17T20:20:51.783" v="206" actId="478"/>
          <ac:picMkLst>
            <pc:docMk/>
            <pc:sldMk cId="2352806977" sldId="291"/>
            <ac:picMk id="27653" creationId="{5518A916-AD5F-4A86-AC4C-28F246D834CF}"/>
          </ac:picMkLst>
        </pc:picChg>
        <pc:picChg chg="del">
          <ac:chgData name="Ben Nienhuis" userId="2c6c04f1-77c7-44b5-a463-93386779ab63" providerId="ADAL" clId="{4A49982C-834A-459E-9822-3D93011F5DA9}" dt="2022-03-17T20:20:49.309" v="203" actId="478"/>
          <ac:picMkLst>
            <pc:docMk/>
            <pc:sldMk cId="2352806977" sldId="291"/>
            <ac:picMk id="27654" creationId="{24431EC3-FC15-45E8-8768-467F1EF3BAD5}"/>
          </ac:picMkLst>
        </pc:picChg>
        <pc:picChg chg="del">
          <ac:chgData name="Ben Nienhuis" userId="2c6c04f1-77c7-44b5-a463-93386779ab63" providerId="ADAL" clId="{4A49982C-834A-459E-9822-3D93011F5DA9}" dt="2022-03-17T20:20:55.640" v="210" actId="478"/>
          <ac:picMkLst>
            <pc:docMk/>
            <pc:sldMk cId="2352806977" sldId="291"/>
            <ac:picMk id="27655" creationId="{0E8B70F7-8E22-4B1A-BD30-264B643B6614}"/>
          </ac:picMkLst>
        </pc:picChg>
        <pc:picChg chg="del">
          <ac:chgData name="Ben Nienhuis" userId="2c6c04f1-77c7-44b5-a463-93386779ab63" providerId="ADAL" clId="{4A49982C-834A-459E-9822-3D93011F5DA9}" dt="2022-03-17T20:20:48.390" v="202" actId="478"/>
          <ac:picMkLst>
            <pc:docMk/>
            <pc:sldMk cId="2352806977" sldId="291"/>
            <ac:picMk id="27656" creationId="{1EBD67BA-D893-4C12-B28E-058C9BA53734}"/>
          </ac:picMkLst>
        </pc:picChg>
        <pc:picChg chg="del">
          <ac:chgData name="Ben Nienhuis" userId="2c6c04f1-77c7-44b5-a463-93386779ab63" providerId="ADAL" clId="{4A49982C-834A-459E-9822-3D93011F5DA9}" dt="2022-03-17T20:20:47.644" v="201" actId="478"/>
          <ac:picMkLst>
            <pc:docMk/>
            <pc:sldMk cId="2352806977" sldId="291"/>
            <ac:picMk id="27657" creationId="{42901D32-C20C-4C5E-89E0-2E7DC22E32EF}"/>
          </ac:picMkLst>
        </pc:picChg>
        <pc:picChg chg="del">
          <ac:chgData name="Ben Nienhuis" userId="2c6c04f1-77c7-44b5-a463-93386779ab63" providerId="ADAL" clId="{4A49982C-834A-459E-9822-3D93011F5DA9}" dt="2022-03-17T20:20:50.255" v="204" actId="478"/>
          <ac:picMkLst>
            <pc:docMk/>
            <pc:sldMk cId="2352806977" sldId="291"/>
            <ac:picMk id="27658" creationId="{709E1061-4C39-4295-AD31-59737996EFE2}"/>
          </ac:picMkLst>
        </pc:picChg>
        <pc:picChg chg="del">
          <ac:chgData name="Ben Nienhuis" userId="2c6c04f1-77c7-44b5-a463-93386779ab63" providerId="ADAL" clId="{4A49982C-834A-459E-9822-3D93011F5DA9}" dt="2022-03-17T20:20:54.885" v="209" actId="478"/>
          <ac:picMkLst>
            <pc:docMk/>
            <pc:sldMk cId="2352806977" sldId="291"/>
            <ac:picMk id="27659" creationId="{E40993D3-14D6-4EFA-9C7E-18165E241701}"/>
          </ac:picMkLst>
        </pc:picChg>
        <pc:picChg chg="del">
          <ac:chgData name="Ben Nienhuis" userId="2c6c04f1-77c7-44b5-a463-93386779ab63" providerId="ADAL" clId="{4A49982C-834A-459E-9822-3D93011F5DA9}" dt="2022-03-17T20:20:53.635" v="208" actId="478"/>
          <ac:picMkLst>
            <pc:docMk/>
            <pc:sldMk cId="2352806977" sldId="291"/>
            <ac:picMk id="27660" creationId="{1F14A47A-41F0-4602-8A20-2FE9B391DEE8}"/>
          </ac:picMkLst>
        </pc:picChg>
      </pc:sldChg>
      <pc:sldChg chg="del">
        <pc:chgData name="Ben Nienhuis" userId="2c6c04f1-77c7-44b5-a463-93386779ab63" providerId="ADAL" clId="{4A49982C-834A-459E-9822-3D93011F5DA9}" dt="2022-03-17T20:13:07.441" v="146" actId="2696"/>
        <pc:sldMkLst>
          <pc:docMk/>
          <pc:sldMk cId="0" sldId="292"/>
        </pc:sldMkLst>
      </pc:sldChg>
      <pc:sldChg chg="add del">
        <pc:chgData name="Ben Nienhuis" userId="2c6c04f1-77c7-44b5-a463-93386779ab63" providerId="ADAL" clId="{4A49982C-834A-459E-9822-3D93011F5DA9}" dt="2022-03-17T20:22:48.072" v="227" actId="2696"/>
        <pc:sldMkLst>
          <pc:docMk/>
          <pc:sldMk cId="2995927143" sldId="292"/>
        </pc:sldMkLst>
      </pc:sldChg>
      <pc:sldChg chg="del">
        <pc:chgData name="Ben Nienhuis" userId="2c6c04f1-77c7-44b5-a463-93386779ab63" providerId="ADAL" clId="{4A49982C-834A-459E-9822-3D93011F5DA9}" dt="2022-03-17T20:13:07.485" v="148" actId="2696"/>
        <pc:sldMkLst>
          <pc:docMk/>
          <pc:sldMk cId="0" sldId="293"/>
        </pc:sldMkLst>
      </pc:sldChg>
      <pc:sldChg chg="addSp delSp modSp add">
        <pc:chgData name="Ben Nienhuis" userId="2c6c04f1-77c7-44b5-a463-93386779ab63" providerId="ADAL" clId="{4A49982C-834A-459E-9822-3D93011F5DA9}" dt="2022-03-17T20:29:48.978" v="279" actId="1076"/>
        <pc:sldMkLst>
          <pc:docMk/>
          <pc:sldMk cId="3555979934" sldId="293"/>
        </pc:sldMkLst>
        <pc:spChg chg="mod">
          <ac:chgData name="Ben Nienhuis" userId="2c6c04f1-77c7-44b5-a463-93386779ab63" providerId="ADAL" clId="{4A49982C-834A-459E-9822-3D93011F5DA9}" dt="2022-03-17T20:23:44.752" v="231" actId="207"/>
          <ac:spMkLst>
            <pc:docMk/>
            <pc:sldMk cId="3555979934" sldId="293"/>
            <ac:spMk id="33794" creationId="{9FBF62AC-ECB7-4FAB-A90E-D4EC8691E6F2}"/>
          </ac:spMkLst>
        </pc:spChg>
        <pc:graphicFrameChg chg="add mod modGraphic">
          <ac:chgData name="Ben Nienhuis" userId="2c6c04f1-77c7-44b5-a463-93386779ab63" providerId="ADAL" clId="{4A49982C-834A-459E-9822-3D93011F5DA9}" dt="2022-03-17T20:28:19.277" v="273" actId="6549"/>
          <ac:graphicFrameMkLst>
            <pc:docMk/>
            <pc:sldMk cId="3555979934" sldId="293"/>
            <ac:graphicFrameMk id="9" creationId="{5A8EDEDF-F9BC-4A3D-B413-CA7F8E2F1926}"/>
          </ac:graphicFrameMkLst>
        </pc:graphicFrameChg>
        <pc:picChg chg="add del">
          <ac:chgData name="Ben Nienhuis" userId="2c6c04f1-77c7-44b5-a463-93386779ab63" providerId="ADAL" clId="{4A49982C-834A-459E-9822-3D93011F5DA9}" dt="2022-03-17T20:25:08.603" v="241"/>
          <ac:picMkLst>
            <pc:docMk/>
            <pc:sldMk cId="3555979934" sldId="293"/>
            <ac:picMk id="2" creationId="{73A9A241-AF7F-4C44-BD72-7B1B65ACADB3}"/>
          </ac:picMkLst>
        </pc:picChg>
        <pc:picChg chg="add mod">
          <ac:chgData name="Ben Nienhuis" userId="2c6c04f1-77c7-44b5-a463-93386779ab63" providerId="ADAL" clId="{4A49982C-834A-459E-9822-3D93011F5DA9}" dt="2022-03-17T20:29:48.978" v="279" actId="1076"/>
          <ac:picMkLst>
            <pc:docMk/>
            <pc:sldMk cId="3555979934" sldId="293"/>
            <ac:picMk id="3" creationId="{E01A159B-886C-41F1-B721-08EA1D412DF5}"/>
          </ac:picMkLst>
        </pc:picChg>
        <pc:picChg chg="del">
          <ac:chgData name="Ben Nienhuis" userId="2c6c04f1-77c7-44b5-a463-93386779ab63" providerId="ADAL" clId="{4A49982C-834A-459E-9822-3D93011F5DA9}" dt="2022-03-17T20:23:47.759" v="233" actId="478"/>
          <ac:picMkLst>
            <pc:docMk/>
            <pc:sldMk cId="3555979934" sldId="293"/>
            <ac:picMk id="33795" creationId="{CE6B10A2-18D9-45A2-9ACE-BC84E5E6C03D}"/>
          </ac:picMkLst>
        </pc:picChg>
        <pc:picChg chg="del">
          <ac:chgData name="Ben Nienhuis" userId="2c6c04f1-77c7-44b5-a463-93386779ab63" providerId="ADAL" clId="{4A49982C-834A-459E-9822-3D93011F5DA9}" dt="2022-03-17T20:23:46.871" v="232" actId="478"/>
          <ac:picMkLst>
            <pc:docMk/>
            <pc:sldMk cId="3555979934" sldId="293"/>
            <ac:picMk id="33796" creationId="{28533695-4E44-4167-84AB-D02D34AFFF9A}"/>
          </ac:picMkLst>
        </pc:picChg>
        <pc:picChg chg="del">
          <ac:chgData name="Ben Nienhuis" userId="2c6c04f1-77c7-44b5-a463-93386779ab63" providerId="ADAL" clId="{4A49982C-834A-459E-9822-3D93011F5DA9}" dt="2022-03-17T20:23:48.607" v="234" actId="478"/>
          <ac:picMkLst>
            <pc:docMk/>
            <pc:sldMk cId="3555979934" sldId="293"/>
            <ac:picMk id="33797" creationId="{1F983585-50C3-4CDE-ADF1-9FBF60F7143E}"/>
          </ac:picMkLst>
        </pc:picChg>
        <pc:picChg chg="del">
          <ac:chgData name="Ben Nienhuis" userId="2c6c04f1-77c7-44b5-a463-93386779ab63" providerId="ADAL" clId="{4A49982C-834A-459E-9822-3D93011F5DA9}" dt="2022-03-17T20:23:50.198" v="236" actId="478"/>
          <ac:picMkLst>
            <pc:docMk/>
            <pc:sldMk cId="3555979934" sldId="293"/>
            <ac:picMk id="33798" creationId="{4086E10B-169E-4DB6-9B98-DBF89B9A7FD6}"/>
          </ac:picMkLst>
        </pc:picChg>
        <pc:picChg chg="del">
          <ac:chgData name="Ben Nienhuis" userId="2c6c04f1-77c7-44b5-a463-93386779ab63" providerId="ADAL" clId="{4A49982C-834A-459E-9822-3D93011F5DA9}" dt="2022-03-17T20:23:49.448" v="235" actId="478"/>
          <ac:picMkLst>
            <pc:docMk/>
            <pc:sldMk cId="3555979934" sldId="293"/>
            <ac:picMk id="33799" creationId="{369915FD-7FF6-45E8-82E7-EC38E4C17966}"/>
          </ac:picMkLst>
        </pc:picChg>
      </pc:sldChg>
      <pc:sldChg chg="del">
        <pc:chgData name="Ben Nienhuis" userId="2c6c04f1-77c7-44b5-a463-93386779ab63" providerId="ADAL" clId="{4A49982C-834A-459E-9822-3D93011F5DA9}" dt="2022-03-17T20:13:07.558" v="149" actId="2696"/>
        <pc:sldMkLst>
          <pc:docMk/>
          <pc:sldMk cId="0" sldId="294"/>
        </pc:sldMkLst>
      </pc:sldChg>
      <pc:sldChg chg="add del">
        <pc:chgData name="Ben Nienhuis" userId="2c6c04f1-77c7-44b5-a463-93386779ab63" providerId="ADAL" clId="{4A49982C-834A-459E-9822-3D93011F5DA9}" dt="2022-03-17T20:23:59.365" v="237" actId="2696"/>
        <pc:sldMkLst>
          <pc:docMk/>
          <pc:sldMk cId="1790094529" sldId="294"/>
        </pc:sldMkLst>
      </pc:sldChg>
      <pc:sldChg chg="del">
        <pc:chgData name="Ben Nienhuis" userId="2c6c04f1-77c7-44b5-a463-93386779ab63" providerId="ADAL" clId="{4A49982C-834A-459E-9822-3D93011F5DA9}" dt="2022-03-17T20:13:07.656" v="150" actId="2696"/>
        <pc:sldMkLst>
          <pc:docMk/>
          <pc:sldMk cId="0" sldId="295"/>
        </pc:sldMkLst>
      </pc:sldChg>
      <pc:sldChg chg="add del">
        <pc:chgData name="Ben Nienhuis" userId="2c6c04f1-77c7-44b5-a463-93386779ab63" providerId="ADAL" clId="{4A49982C-834A-459E-9822-3D93011F5DA9}" dt="2022-03-17T20:24:00.284" v="238" actId="2696"/>
        <pc:sldMkLst>
          <pc:docMk/>
          <pc:sldMk cId="3784586991" sldId="295"/>
        </pc:sldMkLst>
      </pc:sldChg>
      <pc:sldChg chg="del">
        <pc:chgData name="Ben Nienhuis" userId="2c6c04f1-77c7-44b5-a463-93386779ab63" providerId="ADAL" clId="{4A49982C-834A-459E-9822-3D93011F5DA9}" dt="2022-03-17T20:13:07.746" v="151" actId="2696"/>
        <pc:sldMkLst>
          <pc:docMk/>
          <pc:sldMk cId="0" sldId="296"/>
        </pc:sldMkLst>
      </pc:sldChg>
      <pc:sldChg chg="addSp delSp modSp add del">
        <pc:chgData name="Ben Nienhuis" userId="2c6c04f1-77c7-44b5-a463-93386779ab63" providerId="ADAL" clId="{4A49982C-834A-459E-9822-3D93011F5DA9}" dt="2022-03-17T20:28:32.069" v="274" actId="2696"/>
        <pc:sldMkLst>
          <pc:docMk/>
          <pc:sldMk cId="3443759163" sldId="296"/>
        </pc:sldMkLst>
        <pc:spChg chg="add mod">
          <ac:chgData name="Ben Nienhuis" userId="2c6c04f1-77c7-44b5-a463-93386779ab63" providerId="ADAL" clId="{4A49982C-834A-459E-9822-3D93011F5DA9}" dt="2022-03-17T20:24:58.290" v="239"/>
          <ac:spMkLst>
            <pc:docMk/>
            <pc:sldMk cId="3443759163" sldId="296"/>
            <ac:spMk id="2" creationId="{B632EE2C-5765-4916-83D6-DF595066647B}"/>
          </ac:spMkLst>
        </pc:spChg>
        <pc:graphicFrameChg chg="del">
          <ac:chgData name="Ben Nienhuis" userId="2c6c04f1-77c7-44b5-a463-93386779ab63" providerId="ADAL" clId="{4A49982C-834A-459E-9822-3D93011F5DA9}" dt="2022-03-17T20:24:58.290" v="239"/>
          <ac:graphicFrameMkLst>
            <pc:docMk/>
            <pc:sldMk cId="3443759163" sldId="296"/>
            <ac:graphicFrameMk id="409639" creationId="{32A89290-E247-46C5-8271-D34B323CF9C9}"/>
          </ac:graphicFrameMkLst>
        </pc:graphicFrameChg>
      </pc:sldChg>
      <pc:sldChg chg="del">
        <pc:chgData name="Ben Nienhuis" userId="2c6c04f1-77c7-44b5-a463-93386779ab63" providerId="ADAL" clId="{4A49982C-834A-459E-9822-3D93011F5DA9}" dt="2022-03-17T20:13:07.760" v="152" actId="2696"/>
        <pc:sldMkLst>
          <pc:docMk/>
          <pc:sldMk cId="0" sldId="297"/>
        </pc:sldMkLst>
      </pc:sldChg>
      <pc:sldChg chg="add del">
        <pc:chgData name="Ben Nienhuis" userId="2c6c04f1-77c7-44b5-a463-93386779ab63" providerId="ADAL" clId="{4A49982C-834A-459E-9822-3D93011F5DA9}" dt="2022-03-17T20:28:41.188" v="275" actId="2696"/>
        <pc:sldMkLst>
          <pc:docMk/>
          <pc:sldMk cId="1553079426" sldId="297"/>
        </pc:sldMkLst>
      </pc:sldChg>
      <pc:sldChg chg="del">
        <pc:chgData name="Ben Nienhuis" userId="2c6c04f1-77c7-44b5-a463-93386779ab63" providerId="ADAL" clId="{4A49982C-834A-459E-9822-3D93011F5DA9}" dt="2022-03-17T20:13:07.812" v="154" actId="2696"/>
        <pc:sldMkLst>
          <pc:docMk/>
          <pc:sldMk cId="0" sldId="298"/>
        </pc:sldMkLst>
      </pc:sldChg>
      <pc:sldChg chg="addSp delSp modSp add delAnim modAnim">
        <pc:chgData name="Ben Nienhuis" userId="2c6c04f1-77c7-44b5-a463-93386779ab63" providerId="ADAL" clId="{4A49982C-834A-459E-9822-3D93011F5DA9}" dt="2022-03-17T20:53:56.133" v="546" actId="20577"/>
        <pc:sldMkLst>
          <pc:docMk/>
          <pc:sldMk cId="381829099" sldId="298"/>
        </pc:sldMkLst>
        <pc:spChg chg="add del mod">
          <ac:chgData name="Ben Nienhuis" userId="2c6c04f1-77c7-44b5-a463-93386779ab63" providerId="ADAL" clId="{4A49982C-834A-459E-9822-3D93011F5DA9}" dt="2022-03-17T20:38:37.297" v="478" actId="478"/>
          <ac:spMkLst>
            <pc:docMk/>
            <pc:sldMk cId="381829099" sldId="298"/>
            <ac:spMk id="4" creationId="{EC5887AE-B3E4-40BC-A03D-449969F99C82}"/>
          </ac:spMkLst>
        </pc:spChg>
        <pc:spChg chg="add mod">
          <ac:chgData name="Ben Nienhuis" userId="2c6c04f1-77c7-44b5-a463-93386779ab63" providerId="ADAL" clId="{4A49982C-834A-459E-9822-3D93011F5DA9}" dt="2022-03-17T20:40:50.575" v="492" actId="6549"/>
          <ac:spMkLst>
            <pc:docMk/>
            <pc:sldMk cId="381829099" sldId="298"/>
            <ac:spMk id="5" creationId="{8457BEAC-7D78-4408-94AC-88F7C8E1CE37}"/>
          </ac:spMkLst>
        </pc:spChg>
        <pc:spChg chg="add mod">
          <ac:chgData name="Ben Nienhuis" userId="2c6c04f1-77c7-44b5-a463-93386779ab63" providerId="ADAL" clId="{4A49982C-834A-459E-9822-3D93011F5DA9}" dt="2022-03-17T20:53:56.133" v="546" actId="20577"/>
          <ac:spMkLst>
            <pc:docMk/>
            <pc:sldMk cId="381829099" sldId="298"/>
            <ac:spMk id="6" creationId="{505494D2-CDA2-450C-A50A-27AE33FB3721}"/>
          </ac:spMkLst>
        </pc:spChg>
        <pc:spChg chg="mod">
          <ac:chgData name="Ben Nienhuis" userId="2c6c04f1-77c7-44b5-a463-93386779ab63" providerId="ADAL" clId="{4A49982C-834A-459E-9822-3D93011F5DA9}" dt="2022-03-17T20:30:15.988" v="283" actId="14100"/>
          <ac:spMkLst>
            <pc:docMk/>
            <pc:sldMk cId="381829099" sldId="298"/>
            <ac:spMk id="44034" creationId="{E6040E00-9C34-4F5B-B950-F71C0980CEAB}"/>
          </ac:spMkLst>
        </pc:spChg>
        <pc:spChg chg="del">
          <ac:chgData name="Ben Nienhuis" userId="2c6c04f1-77c7-44b5-a463-93386779ab63" providerId="ADAL" clId="{4A49982C-834A-459E-9822-3D93011F5DA9}" dt="2022-03-17T20:31:26.630" v="286" actId="478"/>
          <ac:spMkLst>
            <pc:docMk/>
            <pc:sldMk cId="381829099" sldId="298"/>
            <ac:spMk id="459780" creationId="{455D4EC0-308A-4977-AFDA-0E9B41F8C301}"/>
          </ac:spMkLst>
        </pc:spChg>
        <pc:picChg chg="add del mod">
          <ac:chgData name="Ben Nienhuis" userId="2c6c04f1-77c7-44b5-a463-93386779ab63" providerId="ADAL" clId="{4A49982C-834A-459E-9822-3D93011F5DA9}" dt="2022-03-17T20:50:27.146" v="525"/>
          <ac:picMkLst>
            <pc:docMk/>
            <pc:sldMk cId="381829099" sldId="298"/>
            <ac:picMk id="2" creationId="{43C10BC2-F378-44D9-8BF1-F98CD4A63D24}"/>
          </ac:picMkLst>
        </pc:picChg>
        <pc:picChg chg="add del mod">
          <ac:chgData name="Ben Nienhuis" userId="2c6c04f1-77c7-44b5-a463-93386779ab63" providerId="ADAL" clId="{4A49982C-834A-459E-9822-3D93011F5DA9}" dt="2022-03-17T20:38:35.392" v="477" actId="478"/>
          <ac:picMkLst>
            <pc:docMk/>
            <pc:sldMk cId="381829099" sldId="298"/>
            <ac:picMk id="3" creationId="{BB797822-F6DB-42DB-B6DC-F09F6F59E4EA}"/>
          </ac:picMkLst>
        </pc:picChg>
        <pc:picChg chg="add mod">
          <ac:chgData name="Ben Nienhuis" userId="2c6c04f1-77c7-44b5-a463-93386779ab63" providerId="ADAL" clId="{4A49982C-834A-459E-9822-3D93011F5DA9}" dt="2022-03-17T20:53:19.117" v="527" actId="1076"/>
          <ac:picMkLst>
            <pc:docMk/>
            <pc:sldMk cId="381829099" sldId="298"/>
            <ac:picMk id="8" creationId="{200B830F-981E-49C7-9EAD-B5DC34CD750A}"/>
          </ac:picMkLst>
        </pc:picChg>
        <pc:picChg chg="del">
          <ac:chgData name="Ben Nienhuis" userId="2c6c04f1-77c7-44b5-a463-93386779ab63" providerId="ADAL" clId="{4A49982C-834A-459E-9822-3D93011F5DA9}" dt="2022-03-17T20:31:23.224" v="285" actId="478"/>
          <ac:picMkLst>
            <pc:docMk/>
            <pc:sldMk cId="381829099" sldId="298"/>
            <ac:picMk id="44036" creationId="{77EEBFB6-7604-476B-BF44-D6FF261A5960}"/>
          </ac:picMkLst>
        </pc:picChg>
      </pc:sldChg>
      <pc:sldChg chg="del">
        <pc:chgData name="Ben Nienhuis" userId="2c6c04f1-77c7-44b5-a463-93386779ab63" providerId="ADAL" clId="{4A49982C-834A-459E-9822-3D93011F5DA9}" dt="2022-03-17T21:04:22.925" v="666" actId="2696"/>
        <pc:sldMkLst>
          <pc:docMk/>
          <pc:sldMk cId="0" sldId="299"/>
        </pc:sldMkLst>
      </pc:sldChg>
      <pc:sldChg chg="del">
        <pc:chgData name="Ben Nienhuis" userId="2c6c04f1-77c7-44b5-a463-93386779ab63" providerId="ADAL" clId="{4A49982C-834A-459E-9822-3D93011F5DA9}" dt="2022-03-17T21:04:26.584" v="669" actId="2696"/>
        <pc:sldMkLst>
          <pc:docMk/>
          <pc:sldMk cId="0" sldId="305"/>
        </pc:sldMkLst>
      </pc:sldChg>
      <pc:sldChg chg="del">
        <pc:chgData name="Ben Nienhuis" userId="2c6c04f1-77c7-44b5-a463-93386779ab63" providerId="ADAL" clId="{4A49982C-834A-459E-9822-3D93011F5DA9}" dt="2022-03-17T21:04:27.303" v="671" actId="2696"/>
        <pc:sldMkLst>
          <pc:docMk/>
          <pc:sldMk cId="0" sldId="312"/>
        </pc:sldMkLst>
      </pc:sldChg>
      <pc:sldChg chg="del">
        <pc:chgData name="Ben Nienhuis" userId="2c6c04f1-77c7-44b5-a463-93386779ab63" providerId="ADAL" clId="{4A49982C-834A-459E-9822-3D93011F5DA9}" dt="2022-03-17T21:04:28.275" v="672" actId="2696"/>
        <pc:sldMkLst>
          <pc:docMk/>
          <pc:sldMk cId="0" sldId="314"/>
        </pc:sldMkLst>
      </pc:sldChg>
      <pc:sldChg chg="del">
        <pc:chgData name="Ben Nienhuis" userId="2c6c04f1-77c7-44b5-a463-93386779ab63" providerId="ADAL" clId="{4A49982C-834A-459E-9822-3D93011F5DA9}" dt="2022-03-17T21:04:29.996" v="673" actId="2696"/>
        <pc:sldMkLst>
          <pc:docMk/>
          <pc:sldMk cId="0" sldId="315"/>
        </pc:sldMkLst>
      </pc:sldChg>
      <pc:sldChg chg="delSp del">
        <pc:chgData name="Ben Nienhuis" userId="2c6c04f1-77c7-44b5-a463-93386779ab63" providerId="ADAL" clId="{4A49982C-834A-459E-9822-3D93011F5DA9}" dt="2022-03-17T20:56:16.986" v="613" actId="2696"/>
        <pc:sldMkLst>
          <pc:docMk/>
          <pc:sldMk cId="0" sldId="323"/>
        </pc:sldMkLst>
        <pc:grpChg chg="del">
          <ac:chgData name="Ben Nienhuis" userId="2c6c04f1-77c7-44b5-a463-93386779ab63" providerId="ADAL" clId="{4A49982C-834A-459E-9822-3D93011F5DA9}" dt="2022-03-17T20:31:09.987" v="284"/>
          <ac:grpSpMkLst>
            <pc:docMk/>
            <pc:sldMk cId="0" sldId="323"/>
            <ac:grpSpMk id="46105" creationId="{0CAA5D6E-DE81-41E2-A1D6-494CB45B2077}"/>
          </ac:grpSpMkLst>
        </pc:grpChg>
      </pc:sldChg>
      <pc:sldChg chg="del">
        <pc:chgData name="Ben Nienhuis" userId="2c6c04f1-77c7-44b5-a463-93386779ab63" providerId="ADAL" clId="{4A49982C-834A-459E-9822-3D93011F5DA9}" dt="2022-03-17T11:40:05.083" v="51" actId="2696"/>
        <pc:sldMkLst>
          <pc:docMk/>
          <pc:sldMk cId="0" sldId="324"/>
        </pc:sldMkLst>
      </pc:sldChg>
      <pc:sldChg chg="addSp del">
        <pc:chgData name="Ben Nienhuis" userId="2c6c04f1-77c7-44b5-a463-93386779ab63" providerId="ADAL" clId="{4A49982C-834A-459E-9822-3D93011F5DA9}" dt="2022-03-17T21:10:27.654" v="763" actId="2696"/>
        <pc:sldMkLst>
          <pc:docMk/>
          <pc:sldMk cId="0" sldId="325"/>
        </pc:sldMkLst>
        <pc:spChg chg="add">
          <ac:chgData name="Ben Nienhuis" userId="2c6c04f1-77c7-44b5-a463-93386779ab63" providerId="ADAL" clId="{4A49982C-834A-459E-9822-3D93011F5DA9}" dt="2022-03-17T21:04:01.116" v="665"/>
          <ac:spMkLst>
            <pc:docMk/>
            <pc:sldMk cId="0" sldId="325"/>
            <ac:spMk id="4" creationId="{599D9F83-B852-4A36-A809-3C4F359899BD}"/>
          </ac:spMkLst>
        </pc:spChg>
      </pc:sldChg>
      <pc:sldChg chg="modSp">
        <pc:chgData name="Ben Nienhuis" userId="2c6c04f1-77c7-44b5-a463-93386779ab63" providerId="ADAL" clId="{4A49982C-834A-459E-9822-3D93011F5DA9}" dt="2022-03-17T21:01:47.489" v="660" actId="207"/>
        <pc:sldMkLst>
          <pc:docMk/>
          <pc:sldMk cId="0" sldId="326"/>
        </pc:sldMkLst>
        <pc:spChg chg="mod">
          <ac:chgData name="Ben Nienhuis" userId="2c6c04f1-77c7-44b5-a463-93386779ab63" providerId="ADAL" clId="{4A49982C-834A-459E-9822-3D93011F5DA9}" dt="2022-03-17T21:01:47.489" v="660" actId="207"/>
          <ac:spMkLst>
            <pc:docMk/>
            <pc:sldMk cId="0" sldId="326"/>
            <ac:spMk id="50179" creationId="{217E7DC6-FEEE-417E-8582-E2297498693F}"/>
          </ac:spMkLst>
        </pc:spChg>
      </pc:sldChg>
      <pc:sldChg chg="addSp delSp modSp">
        <pc:chgData name="Ben Nienhuis" userId="2c6c04f1-77c7-44b5-a463-93386779ab63" providerId="ADAL" clId="{4A49982C-834A-459E-9822-3D93011F5DA9}" dt="2022-03-17T21:08:28.342" v="713" actId="1076"/>
        <pc:sldMkLst>
          <pc:docMk/>
          <pc:sldMk cId="0" sldId="327"/>
        </pc:sldMkLst>
        <pc:spChg chg="add">
          <ac:chgData name="Ben Nienhuis" userId="2c6c04f1-77c7-44b5-a463-93386779ab63" providerId="ADAL" clId="{4A49982C-834A-459E-9822-3D93011F5DA9}" dt="2022-03-17T21:03:52.948" v="663"/>
          <ac:spMkLst>
            <pc:docMk/>
            <pc:sldMk cId="0" sldId="327"/>
            <ac:spMk id="10" creationId="{9CA6B6B0-D632-4372-9016-C3535DB7A7D4}"/>
          </ac:spMkLst>
        </pc:spChg>
        <pc:spChg chg="mod">
          <ac:chgData name="Ben Nienhuis" userId="2c6c04f1-77c7-44b5-a463-93386779ab63" providerId="ADAL" clId="{4A49982C-834A-459E-9822-3D93011F5DA9}" dt="2022-03-17T21:07:28.716" v="698" actId="113"/>
          <ac:spMkLst>
            <pc:docMk/>
            <pc:sldMk cId="0" sldId="327"/>
            <ac:spMk id="52228" creationId="{A1BA0B25-92D8-4C23-AB56-4744FAF80CEC}"/>
          </ac:spMkLst>
        </pc:spChg>
        <pc:spChg chg="mod">
          <ac:chgData name="Ben Nienhuis" userId="2c6c04f1-77c7-44b5-a463-93386779ab63" providerId="ADAL" clId="{4A49982C-834A-459E-9822-3D93011F5DA9}" dt="2022-03-17T21:08:28.342" v="713" actId="1076"/>
          <ac:spMkLst>
            <pc:docMk/>
            <pc:sldMk cId="0" sldId="327"/>
            <ac:spMk id="330760" creationId="{9226D434-4FCB-4C7E-9788-44E021AD36F8}"/>
          </ac:spMkLst>
        </pc:spChg>
        <pc:grpChg chg="mod ord">
          <ac:chgData name="Ben Nienhuis" userId="2c6c04f1-77c7-44b5-a463-93386779ab63" providerId="ADAL" clId="{4A49982C-834A-459E-9822-3D93011F5DA9}" dt="2022-03-17T21:08:25.480" v="711" actId="14100"/>
          <ac:grpSpMkLst>
            <pc:docMk/>
            <pc:sldMk cId="0" sldId="327"/>
            <ac:grpSpMk id="52226" creationId="{CAF26B3D-AF40-4BA7-A552-F9F0C00A90D6}"/>
          </ac:grpSpMkLst>
        </pc:grpChg>
        <pc:picChg chg="add del">
          <ac:chgData name="Ben Nienhuis" userId="2c6c04f1-77c7-44b5-a463-93386779ab63" providerId="ADAL" clId="{4A49982C-834A-459E-9822-3D93011F5DA9}" dt="2022-03-17T21:03:50.656" v="662"/>
          <ac:picMkLst>
            <pc:docMk/>
            <pc:sldMk cId="0" sldId="327"/>
            <ac:picMk id="2" creationId="{D4C93957-9AE2-47F8-B679-986CB8831F30}"/>
          </ac:picMkLst>
        </pc:picChg>
      </pc:sldChg>
      <pc:sldChg chg="addSp modSp modAnim">
        <pc:chgData name="Ben Nienhuis" userId="2c6c04f1-77c7-44b5-a463-93386779ab63" providerId="ADAL" clId="{4A49982C-834A-459E-9822-3D93011F5DA9}" dt="2022-03-17T21:13:03.098" v="789" actId="1076"/>
        <pc:sldMkLst>
          <pc:docMk/>
          <pc:sldMk cId="0" sldId="328"/>
        </pc:sldMkLst>
        <pc:spChg chg="add">
          <ac:chgData name="Ben Nienhuis" userId="2c6c04f1-77c7-44b5-a463-93386779ab63" providerId="ADAL" clId="{4A49982C-834A-459E-9822-3D93011F5DA9}" dt="2022-03-17T21:03:57.195" v="664"/>
          <ac:spMkLst>
            <pc:docMk/>
            <pc:sldMk cId="0" sldId="328"/>
            <ac:spMk id="7" creationId="{0C429E3E-2899-499D-B663-24062AFE8030}"/>
          </ac:spMkLst>
        </pc:spChg>
        <pc:spChg chg="mod">
          <ac:chgData name="Ben Nienhuis" userId="2c6c04f1-77c7-44b5-a463-93386779ab63" providerId="ADAL" clId="{4A49982C-834A-459E-9822-3D93011F5DA9}" dt="2022-03-17T21:07:19.859" v="697" actId="113"/>
          <ac:spMkLst>
            <pc:docMk/>
            <pc:sldMk cId="0" sldId="328"/>
            <ac:spMk id="54275" creationId="{F548E9AC-4646-4521-93E3-0B46C2798EF3}"/>
          </ac:spMkLst>
        </pc:spChg>
        <pc:spChg chg="mod">
          <ac:chgData name="Ben Nienhuis" userId="2c6c04f1-77c7-44b5-a463-93386779ab63" providerId="ADAL" clId="{4A49982C-834A-459E-9822-3D93011F5DA9}" dt="2022-03-17T21:10:12.883" v="762" actId="6549"/>
          <ac:spMkLst>
            <pc:docMk/>
            <pc:sldMk cId="0" sldId="328"/>
            <ac:spMk id="323587" creationId="{43C68DDE-3A30-430C-9AF4-8E186DC6F7E2}"/>
          </ac:spMkLst>
        </pc:spChg>
        <pc:picChg chg="mod">
          <ac:chgData name="Ben Nienhuis" userId="2c6c04f1-77c7-44b5-a463-93386779ab63" providerId="ADAL" clId="{4A49982C-834A-459E-9822-3D93011F5DA9}" dt="2022-03-17T21:13:03.098" v="789" actId="1076"/>
          <ac:picMkLst>
            <pc:docMk/>
            <pc:sldMk cId="0" sldId="328"/>
            <ac:picMk id="54274" creationId="{DC2C70D1-5978-4577-AE7D-3F3F1F793BCD}"/>
          </ac:picMkLst>
        </pc:picChg>
      </pc:sldChg>
      <pc:sldChg chg="del">
        <pc:chgData name="Ben Nienhuis" userId="2c6c04f1-77c7-44b5-a463-93386779ab63" providerId="ADAL" clId="{4A49982C-834A-459E-9822-3D93011F5DA9}" dt="2022-03-17T21:04:32.073" v="674" actId="2696"/>
        <pc:sldMkLst>
          <pc:docMk/>
          <pc:sldMk cId="0" sldId="329"/>
        </pc:sldMkLst>
      </pc:sldChg>
      <pc:sldChg chg="modSp">
        <pc:chgData name="Ben Nienhuis" userId="2c6c04f1-77c7-44b5-a463-93386779ab63" providerId="ADAL" clId="{4A49982C-834A-459E-9822-3D93011F5DA9}" dt="2022-03-17T21:04:55.185" v="678" actId="1076"/>
        <pc:sldMkLst>
          <pc:docMk/>
          <pc:sldMk cId="0" sldId="330"/>
        </pc:sldMkLst>
        <pc:spChg chg="mod">
          <ac:chgData name="Ben Nienhuis" userId="2c6c04f1-77c7-44b5-a463-93386779ab63" providerId="ADAL" clId="{4A49982C-834A-459E-9822-3D93011F5DA9}" dt="2022-03-17T21:04:55.185" v="678" actId="1076"/>
          <ac:spMkLst>
            <pc:docMk/>
            <pc:sldMk cId="0" sldId="330"/>
            <ac:spMk id="73731" creationId="{432BB8AB-82DF-4796-B789-BC954760CA3A}"/>
          </ac:spMkLst>
        </pc:spChg>
      </pc:sldChg>
      <pc:sldChg chg="addSp modSp">
        <pc:chgData name="Ben Nienhuis" userId="2c6c04f1-77c7-44b5-a463-93386779ab63" providerId="ADAL" clId="{4A49982C-834A-459E-9822-3D93011F5DA9}" dt="2022-03-17T21:13:40.961" v="790" actId="1076"/>
        <pc:sldMkLst>
          <pc:docMk/>
          <pc:sldMk cId="0" sldId="331"/>
        </pc:sldMkLst>
        <pc:spChg chg="add">
          <ac:chgData name="Ben Nienhuis" userId="2c6c04f1-77c7-44b5-a463-93386779ab63" providerId="ADAL" clId="{4A49982C-834A-459E-9822-3D93011F5DA9}" dt="2022-03-17T21:05:05.099" v="679"/>
          <ac:spMkLst>
            <pc:docMk/>
            <pc:sldMk cId="0" sldId="331"/>
            <ac:spMk id="9" creationId="{D41121FE-9DCB-45BA-B016-5B106E61DE47}"/>
          </ac:spMkLst>
        </pc:spChg>
        <pc:spChg chg="mod">
          <ac:chgData name="Ben Nienhuis" userId="2c6c04f1-77c7-44b5-a463-93386779ab63" providerId="ADAL" clId="{4A49982C-834A-459E-9822-3D93011F5DA9}" dt="2022-03-17T21:10:45.594" v="767" actId="1076"/>
          <ac:spMkLst>
            <pc:docMk/>
            <pc:sldMk cId="0" sldId="331"/>
            <ac:spMk id="75779" creationId="{96AD1B40-50DC-4E04-9D8D-96B360DBC639}"/>
          </ac:spMkLst>
        </pc:spChg>
        <pc:spChg chg="mod">
          <ac:chgData name="Ben Nienhuis" userId="2c6c04f1-77c7-44b5-a463-93386779ab63" providerId="ADAL" clId="{4A49982C-834A-459E-9822-3D93011F5DA9}" dt="2022-03-17T21:10:51.241" v="769" actId="14100"/>
          <ac:spMkLst>
            <pc:docMk/>
            <pc:sldMk cId="0" sldId="331"/>
            <ac:spMk id="344072" creationId="{AC130310-C116-4496-AEA7-416A579D69FC}"/>
          </ac:spMkLst>
        </pc:spChg>
        <pc:picChg chg="mod">
          <ac:chgData name="Ben Nienhuis" userId="2c6c04f1-77c7-44b5-a463-93386779ab63" providerId="ADAL" clId="{4A49982C-834A-459E-9822-3D93011F5DA9}" dt="2022-03-17T21:13:40.961" v="790" actId="1076"/>
          <ac:picMkLst>
            <pc:docMk/>
            <pc:sldMk cId="0" sldId="331"/>
            <ac:picMk id="75778" creationId="{53A454D4-9CFD-4C79-9118-34836F5D3056}"/>
          </ac:picMkLst>
        </pc:picChg>
        <pc:picChg chg="mod">
          <ac:chgData name="Ben Nienhuis" userId="2c6c04f1-77c7-44b5-a463-93386779ab63" providerId="ADAL" clId="{4A49982C-834A-459E-9822-3D93011F5DA9}" dt="2022-03-17T21:11:01.678" v="771" actId="1076"/>
          <ac:picMkLst>
            <pc:docMk/>
            <pc:sldMk cId="0" sldId="331"/>
            <ac:picMk id="75782" creationId="{DEC582E8-6E69-442F-807B-8FC87643E53D}"/>
          </ac:picMkLst>
        </pc:picChg>
      </pc:sldChg>
      <pc:sldChg chg="addSp modSp">
        <pc:chgData name="Ben Nienhuis" userId="2c6c04f1-77c7-44b5-a463-93386779ab63" providerId="ADAL" clId="{4A49982C-834A-459E-9822-3D93011F5DA9}" dt="2022-03-17T21:13:51.563" v="791" actId="1076"/>
        <pc:sldMkLst>
          <pc:docMk/>
          <pc:sldMk cId="0" sldId="332"/>
        </pc:sldMkLst>
        <pc:spChg chg="add">
          <ac:chgData name="Ben Nienhuis" userId="2c6c04f1-77c7-44b5-a463-93386779ab63" providerId="ADAL" clId="{4A49982C-834A-459E-9822-3D93011F5DA9}" dt="2022-03-17T21:05:08.580" v="680"/>
          <ac:spMkLst>
            <pc:docMk/>
            <pc:sldMk cId="0" sldId="332"/>
            <ac:spMk id="10" creationId="{E90540D6-6ECA-4BB5-905F-CEE3E4357EEC}"/>
          </ac:spMkLst>
        </pc:spChg>
        <pc:spChg chg="mod">
          <ac:chgData name="Ben Nienhuis" userId="2c6c04f1-77c7-44b5-a463-93386779ab63" providerId="ADAL" clId="{4A49982C-834A-459E-9822-3D93011F5DA9}" dt="2022-03-17T21:11:33.072" v="778" actId="113"/>
          <ac:spMkLst>
            <pc:docMk/>
            <pc:sldMk cId="0" sldId="332"/>
            <ac:spMk id="33799" creationId="{8E7882F8-A3A9-4361-9458-0EAD4737D28C}"/>
          </ac:spMkLst>
        </pc:spChg>
        <pc:spChg chg="mod">
          <ac:chgData name="Ben Nienhuis" userId="2c6c04f1-77c7-44b5-a463-93386779ab63" providerId="ADAL" clId="{4A49982C-834A-459E-9822-3D93011F5DA9}" dt="2022-03-17T21:12:04.737" v="784" actId="1076"/>
          <ac:spMkLst>
            <pc:docMk/>
            <pc:sldMk cId="0" sldId="332"/>
            <ac:spMk id="348168" creationId="{05C49AE3-55B9-4DFF-A071-0E8999D32400}"/>
          </ac:spMkLst>
        </pc:spChg>
        <pc:picChg chg="mod">
          <ac:chgData name="Ben Nienhuis" userId="2c6c04f1-77c7-44b5-a463-93386779ab63" providerId="ADAL" clId="{4A49982C-834A-459E-9822-3D93011F5DA9}" dt="2022-03-17T21:13:51.563" v="791" actId="1076"/>
          <ac:picMkLst>
            <pc:docMk/>
            <pc:sldMk cId="0" sldId="332"/>
            <ac:picMk id="77826" creationId="{6872A6F8-2ACE-4007-B33C-3F5AFCA952EA}"/>
          </ac:picMkLst>
        </pc:picChg>
      </pc:sldChg>
      <pc:sldChg chg="del">
        <pc:chgData name="Ben Nienhuis" userId="2c6c04f1-77c7-44b5-a463-93386779ab63" providerId="ADAL" clId="{4A49982C-834A-459E-9822-3D93011F5DA9}" dt="2022-03-17T21:14:06.864" v="795" actId="2696"/>
        <pc:sldMkLst>
          <pc:docMk/>
          <pc:sldMk cId="0" sldId="333"/>
        </pc:sldMkLst>
      </pc:sldChg>
      <pc:sldChg chg="del">
        <pc:chgData name="Ben Nienhuis" userId="2c6c04f1-77c7-44b5-a463-93386779ab63" providerId="ADAL" clId="{4A49982C-834A-459E-9822-3D93011F5DA9}" dt="2022-03-17T21:14:07.504" v="797" actId="2696"/>
        <pc:sldMkLst>
          <pc:docMk/>
          <pc:sldMk cId="0" sldId="334"/>
        </pc:sldMkLst>
      </pc:sldChg>
      <pc:sldChg chg="del">
        <pc:chgData name="Ben Nienhuis" userId="2c6c04f1-77c7-44b5-a463-93386779ab63" providerId="ADAL" clId="{4A49982C-834A-459E-9822-3D93011F5DA9}" dt="2022-03-17T21:14:08.153" v="798" actId="2696"/>
        <pc:sldMkLst>
          <pc:docMk/>
          <pc:sldMk cId="0" sldId="335"/>
        </pc:sldMkLst>
      </pc:sldChg>
      <pc:sldChg chg="del">
        <pc:chgData name="Ben Nienhuis" userId="2c6c04f1-77c7-44b5-a463-93386779ab63" providerId="ADAL" clId="{4A49982C-834A-459E-9822-3D93011F5DA9}" dt="2022-03-17T21:14:08.803" v="799" actId="2696"/>
        <pc:sldMkLst>
          <pc:docMk/>
          <pc:sldMk cId="0" sldId="336"/>
        </pc:sldMkLst>
      </pc:sldChg>
      <pc:sldChg chg="del">
        <pc:chgData name="Ben Nienhuis" userId="2c6c04f1-77c7-44b5-a463-93386779ab63" providerId="ADAL" clId="{4A49982C-834A-459E-9822-3D93011F5DA9}" dt="2022-03-17T11:40:52.548" v="52" actId="2696"/>
        <pc:sldMkLst>
          <pc:docMk/>
          <pc:sldMk cId="0" sldId="337"/>
        </pc:sldMkLst>
      </pc:sldChg>
      <pc:sldChg chg="del">
        <pc:chgData name="Ben Nienhuis" userId="2c6c04f1-77c7-44b5-a463-93386779ab63" providerId="ADAL" clId="{4A49982C-834A-459E-9822-3D93011F5DA9}" dt="2022-03-17T11:40:53.927" v="53" actId="2696"/>
        <pc:sldMkLst>
          <pc:docMk/>
          <pc:sldMk cId="0" sldId="338"/>
        </pc:sldMkLst>
      </pc:sldChg>
      <pc:sldChg chg="del">
        <pc:chgData name="Ben Nienhuis" userId="2c6c04f1-77c7-44b5-a463-93386779ab63" providerId="ADAL" clId="{4A49982C-834A-459E-9822-3D93011F5DA9}" dt="2022-03-17T11:40:54.884" v="54" actId="2696"/>
        <pc:sldMkLst>
          <pc:docMk/>
          <pc:sldMk cId="0" sldId="339"/>
        </pc:sldMkLst>
      </pc:sldChg>
      <pc:sldChg chg="del">
        <pc:chgData name="Ben Nienhuis" userId="2c6c04f1-77c7-44b5-a463-93386779ab63" providerId="ADAL" clId="{4A49982C-834A-459E-9822-3D93011F5DA9}" dt="2022-03-17T11:40:58.015" v="55" actId="2696"/>
        <pc:sldMkLst>
          <pc:docMk/>
          <pc:sldMk cId="0" sldId="340"/>
        </pc:sldMkLst>
      </pc:sldChg>
      <pc:sldChg chg="del">
        <pc:chgData name="Ben Nienhuis" userId="2c6c04f1-77c7-44b5-a463-93386779ab63" providerId="ADAL" clId="{4A49982C-834A-459E-9822-3D93011F5DA9}" dt="2022-03-17T11:41:00.368" v="56" actId="2696"/>
        <pc:sldMkLst>
          <pc:docMk/>
          <pc:sldMk cId="0" sldId="341"/>
        </pc:sldMkLst>
      </pc:sldChg>
      <pc:sldChg chg="del">
        <pc:chgData name="Ben Nienhuis" userId="2c6c04f1-77c7-44b5-a463-93386779ab63" providerId="ADAL" clId="{4A49982C-834A-459E-9822-3D93011F5DA9}" dt="2022-03-17T21:14:09.847" v="800" actId="2696"/>
        <pc:sldMkLst>
          <pc:docMk/>
          <pc:sldMk cId="0" sldId="344"/>
        </pc:sldMkLst>
      </pc:sldChg>
      <pc:sldChg chg="modSp">
        <pc:chgData name="Ben Nienhuis" userId="2c6c04f1-77c7-44b5-a463-93386779ab63" providerId="ADAL" clId="{4A49982C-834A-459E-9822-3D93011F5DA9}" dt="2022-03-17T21:14:22.586" v="802" actId="1076"/>
        <pc:sldMkLst>
          <pc:docMk/>
          <pc:sldMk cId="0" sldId="345"/>
        </pc:sldMkLst>
        <pc:spChg chg="mod">
          <ac:chgData name="Ben Nienhuis" userId="2c6c04f1-77c7-44b5-a463-93386779ab63" providerId="ADAL" clId="{4A49982C-834A-459E-9822-3D93011F5DA9}" dt="2022-03-17T21:14:22.586" v="802" actId="1076"/>
          <ac:spMkLst>
            <pc:docMk/>
            <pc:sldMk cId="0" sldId="345"/>
            <ac:spMk id="104451" creationId="{DA548145-7AD2-4783-A00C-B78EFB4A6873}"/>
          </ac:spMkLst>
        </pc:spChg>
      </pc:sldChg>
      <pc:sldChg chg="addSp delSp modSp">
        <pc:chgData name="Ben Nienhuis" userId="2c6c04f1-77c7-44b5-a463-93386779ab63" providerId="ADAL" clId="{4A49982C-834A-459E-9822-3D93011F5DA9}" dt="2022-03-17T21:16:00.368" v="823" actId="478"/>
        <pc:sldMkLst>
          <pc:docMk/>
          <pc:sldMk cId="0" sldId="346"/>
        </pc:sldMkLst>
        <pc:spChg chg="add mod">
          <ac:chgData name="Ben Nienhuis" userId="2c6c04f1-77c7-44b5-a463-93386779ab63" providerId="ADAL" clId="{4A49982C-834A-459E-9822-3D93011F5DA9}" dt="2022-03-17T21:16:00.368" v="823" actId="478"/>
          <ac:spMkLst>
            <pc:docMk/>
            <pc:sldMk cId="0" sldId="346"/>
            <ac:spMk id="3" creationId="{2962F4BD-CB9F-49B7-A236-405271CD6500}"/>
          </ac:spMkLst>
        </pc:spChg>
        <pc:spChg chg="add mod">
          <ac:chgData name="Ben Nienhuis" userId="2c6c04f1-77c7-44b5-a463-93386779ab63" providerId="ADAL" clId="{4A49982C-834A-459E-9822-3D93011F5DA9}" dt="2022-03-17T21:15:23.164" v="811" actId="1076"/>
          <ac:spMkLst>
            <pc:docMk/>
            <pc:sldMk cId="0" sldId="346"/>
            <ac:spMk id="12" creationId="{B5B8C10C-82F5-43C5-B683-4E6CCDF02F4D}"/>
          </ac:spMkLst>
        </pc:spChg>
        <pc:spChg chg="mod">
          <ac:chgData name="Ben Nienhuis" userId="2c6c04f1-77c7-44b5-a463-93386779ab63" providerId="ADAL" clId="{4A49982C-834A-459E-9822-3D93011F5DA9}" dt="2022-03-17T21:15:42.858" v="818" actId="14100"/>
          <ac:spMkLst>
            <pc:docMk/>
            <pc:sldMk cId="0" sldId="346"/>
            <ac:spMk id="48139" creationId="{93656E11-F499-41D7-AF43-039756DFE903}"/>
          </ac:spMkLst>
        </pc:spChg>
        <pc:spChg chg="mod">
          <ac:chgData name="Ben Nienhuis" userId="2c6c04f1-77c7-44b5-a463-93386779ab63" providerId="ADAL" clId="{4A49982C-834A-459E-9822-3D93011F5DA9}" dt="2022-03-17T21:15:54.619" v="821" actId="14100"/>
          <ac:spMkLst>
            <pc:docMk/>
            <pc:sldMk cId="0" sldId="346"/>
            <ac:spMk id="346122" creationId="{7FB30E95-5C63-4CA4-A48D-FC70ABD3574F}"/>
          </ac:spMkLst>
        </pc:spChg>
        <pc:graphicFrameChg chg="del">
          <ac:chgData name="Ben Nienhuis" userId="2c6c04f1-77c7-44b5-a463-93386779ab63" providerId="ADAL" clId="{4A49982C-834A-459E-9822-3D93011F5DA9}" dt="2022-03-17T21:16:00.368" v="823" actId="478"/>
          <ac:graphicFrameMkLst>
            <pc:docMk/>
            <pc:sldMk cId="0" sldId="346"/>
            <ac:graphicFrameMk id="106501" creationId="{5C304AE8-5968-4967-8FF6-800E1893F720}"/>
          </ac:graphicFrameMkLst>
        </pc:graphicFrameChg>
        <pc:picChg chg="mod">
          <ac:chgData name="Ben Nienhuis" userId="2c6c04f1-77c7-44b5-a463-93386779ab63" providerId="ADAL" clId="{4A49982C-834A-459E-9822-3D93011F5DA9}" dt="2022-03-17T21:14:53.956" v="804" actId="1076"/>
          <ac:picMkLst>
            <pc:docMk/>
            <pc:sldMk cId="0" sldId="346"/>
            <ac:picMk id="106498" creationId="{FA9B5CF5-0750-4FCE-AF33-0C54CF986709}"/>
          </ac:picMkLst>
        </pc:picChg>
        <pc:picChg chg="mod">
          <ac:chgData name="Ben Nienhuis" userId="2c6c04f1-77c7-44b5-a463-93386779ab63" providerId="ADAL" clId="{4A49982C-834A-459E-9822-3D93011F5DA9}" dt="2022-03-17T21:15:56.092" v="822" actId="1076"/>
          <ac:picMkLst>
            <pc:docMk/>
            <pc:sldMk cId="0" sldId="346"/>
            <ac:picMk id="346123" creationId="{E86966DB-FF8D-4FBC-A15A-8D9216F81284}"/>
          </ac:picMkLst>
        </pc:picChg>
        <pc:picChg chg="mod">
          <ac:chgData name="Ben Nienhuis" userId="2c6c04f1-77c7-44b5-a463-93386779ab63" providerId="ADAL" clId="{4A49982C-834A-459E-9822-3D93011F5DA9}" dt="2022-03-17T21:14:42.531" v="803" actId="1076"/>
          <ac:picMkLst>
            <pc:docMk/>
            <pc:sldMk cId="0" sldId="346"/>
            <ac:picMk id="346127" creationId="{13821B96-C25E-444A-9D7F-D5AA3FB12E57}"/>
          </ac:picMkLst>
        </pc:picChg>
      </pc:sldChg>
      <pc:sldChg chg="del">
        <pc:chgData name="Ben Nienhuis" userId="2c6c04f1-77c7-44b5-a463-93386779ab63" providerId="ADAL" clId="{4A49982C-834A-459E-9822-3D93011F5DA9}" dt="2022-03-17T21:14:05.027" v="792" actId="2696"/>
        <pc:sldMkLst>
          <pc:docMk/>
          <pc:sldMk cId="0" sldId="347"/>
        </pc:sldMkLst>
      </pc:sldChg>
      <pc:sldChg chg="del">
        <pc:chgData name="Ben Nienhuis" userId="2c6c04f1-77c7-44b5-a463-93386779ab63" providerId="ADAL" clId="{4A49982C-834A-459E-9822-3D93011F5DA9}" dt="2022-03-17T21:14:05.915" v="793" actId="2696"/>
        <pc:sldMkLst>
          <pc:docMk/>
          <pc:sldMk cId="0" sldId="348"/>
        </pc:sldMkLst>
      </pc:sldChg>
      <pc:sldChg chg="del">
        <pc:chgData name="Ben Nienhuis" userId="2c6c04f1-77c7-44b5-a463-93386779ab63" providerId="ADAL" clId="{4A49982C-834A-459E-9822-3D93011F5DA9}" dt="2022-03-17T21:16:11.315" v="824" actId="2696"/>
        <pc:sldMkLst>
          <pc:docMk/>
          <pc:sldMk cId="0" sldId="350"/>
        </pc:sldMkLst>
      </pc:sldChg>
      <pc:sldChg chg="del">
        <pc:chgData name="Ben Nienhuis" userId="2c6c04f1-77c7-44b5-a463-93386779ab63" providerId="ADAL" clId="{4A49982C-834A-459E-9822-3D93011F5DA9}" dt="2022-03-17T21:16:11.903" v="825" actId="2696"/>
        <pc:sldMkLst>
          <pc:docMk/>
          <pc:sldMk cId="0" sldId="351"/>
        </pc:sldMkLst>
      </pc:sldChg>
      <pc:sldChg chg="del">
        <pc:chgData name="Ben Nienhuis" userId="2c6c04f1-77c7-44b5-a463-93386779ab63" providerId="ADAL" clId="{4A49982C-834A-459E-9822-3D93011F5DA9}" dt="2022-03-17T11:41:16.246" v="57" actId="2696"/>
        <pc:sldMkLst>
          <pc:docMk/>
          <pc:sldMk cId="0" sldId="352"/>
        </pc:sldMkLst>
      </pc:sldChg>
      <pc:sldChg chg="del">
        <pc:chgData name="Ben Nienhuis" userId="2c6c04f1-77c7-44b5-a463-93386779ab63" providerId="ADAL" clId="{4A49982C-834A-459E-9822-3D93011F5DA9}" dt="2022-03-17T21:16:12.328" v="826" actId="2696"/>
        <pc:sldMkLst>
          <pc:docMk/>
          <pc:sldMk cId="0" sldId="353"/>
        </pc:sldMkLst>
      </pc:sldChg>
      <pc:sldChg chg="del">
        <pc:chgData name="Ben Nienhuis" userId="2c6c04f1-77c7-44b5-a463-93386779ab63" providerId="ADAL" clId="{4A49982C-834A-459E-9822-3D93011F5DA9}" dt="2022-03-17T21:16:13.006" v="827" actId="2696"/>
        <pc:sldMkLst>
          <pc:docMk/>
          <pc:sldMk cId="0" sldId="354"/>
        </pc:sldMkLst>
      </pc:sldChg>
      <pc:sldChg chg="del">
        <pc:chgData name="Ben Nienhuis" userId="2c6c04f1-77c7-44b5-a463-93386779ab63" providerId="ADAL" clId="{4A49982C-834A-459E-9822-3D93011F5DA9}" dt="2022-03-17T21:16:14.549" v="828" actId="2696"/>
        <pc:sldMkLst>
          <pc:docMk/>
          <pc:sldMk cId="0" sldId="355"/>
        </pc:sldMkLst>
      </pc:sldChg>
      <pc:sldChg chg="del">
        <pc:chgData name="Ben Nienhuis" userId="2c6c04f1-77c7-44b5-a463-93386779ab63" providerId="ADAL" clId="{4A49982C-834A-459E-9822-3D93011F5DA9}" dt="2022-03-17T21:16:15.452" v="830" actId="2696"/>
        <pc:sldMkLst>
          <pc:docMk/>
          <pc:sldMk cId="0" sldId="357"/>
        </pc:sldMkLst>
      </pc:sldChg>
      <pc:sldChg chg="del">
        <pc:chgData name="Ben Nienhuis" userId="2c6c04f1-77c7-44b5-a463-93386779ab63" providerId="ADAL" clId="{4A49982C-834A-459E-9822-3D93011F5DA9}" dt="2022-03-17T11:41:42.348" v="58" actId="2696"/>
        <pc:sldMkLst>
          <pc:docMk/>
          <pc:sldMk cId="0" sldId="358"/>
        </pc:sldMkLst>
      </pc:sldChg>
      <pc:sldChg chg="del">
        <pc:chgData name="Ben Nienhuis" userId="2c6c04f1-77c7-44b5-a463-93386779ab63" providerId="ADAL" clId="{4A49982C-834A-459E-9822-3D93011F5DA9}" dt="2022-03-17T11:41:44.779" v="59" actId="2696"/>
        <pc:sldMkLst>
          <pc:docMk/>
          <pc:sldMk cId="0" sldId="359"/>
        </pc:sldMkLst>
      </pc:sldChg>
      <pc:sldChg chg="del">
        <pc:chgData name="Ben Nienhuis" userId="2c6c04f1-77c7-44b5-a463-93386779ab63" providerId="ADAL" clId="{4A49982C-834A-459E-9822-3D93011F5DA9}" dt="2022-03-17T21:04:25.935" v="668" actId="2696"/>
        <pc:sldMkLst>
          <pc:docMk/>
          <pc:sldMk cId="0" sldId="361"/>
        </pc:sldMkLst>
      </pc:sldChg>
      <pc:sldChg chg="modSp del">
        <pc:chgData name="Ben Nienhuis" userId="2c6c04f1-77c7-44b5-a463-93386779ab63" providerId="ADAL" clId="{4A49982C-834A-459E-9822-3D93011F5DA9}" dt="2022-03-17T20:13:07.453" v="147" actId="2696"/>
        <pc:sldMkLst>
          <pc:docMk/>
          <pc:sldMk cId="0" sldId="364"/>
        </pc:sldMkLst>
        <pc:graphicFrameChg chg="mod modGraphic">
          <ac:chgData name="Ben Nienhuis" userId="2c6c04f1-77c7-44b5-a463-93386779ab63" providerId="ADAL" clId="{4A49982C-834A-459E-9822-3D93011F5DA9}" dt="2022-03-17T11:38:54.726" v="50" actId="1076"/>
          <ac:graphicFrameMkLst>
            <pc:docMk/>
            <pc:sldMk cId="0" sldId="364"/>
            <ac:graphicFrameMk id="304268" creationId="{7B2BC01C-7D3F-49E8-BCB5-F2A355371D0C}"/>
          </ac:graphicFrameMkLst>
        </pc:graphicFrameChg>
      </pc:sldChg>
      <pc:sldChg chg="add del">
        <pc:chgData name="Ben Nienhuis" userId="2c6c04f1-77c7-44b5-a463-93386779ab63" providerId="ADAL" clId="{4A49982C-834A-459E-9822-3D93011F5DA9}" dt="2022-03-17T20:22:54.044" v="228" actId="2696"/>
        <pc:sldMkLst>
          <pc:docMk/>
          <pc:sldMk cId="3147196592" sldId="364"/>
        </pc:sldMkLst>
      </pc:sldChg>
      <pc:sldChg chg="del">
        <pc:chgData name="Ben Nienhuis" userId="2c6c04f1-77c7-44b5-a463-93386779ab63" providerId="ADAL" clId="{4A49982C-834A-459E-9822-3D93011F5DA9}" dt="2022-03-17T21:04:24.346" v="667" actId="2696"/>
        <pc:sldMkLst>
          <pc:docMk/>
          <pc:sldMk cId="0" sldId="365"/>
        </pc:sldMkLst>
      </pc:sldChg>
      <pc:sldChg chg="addSp delSp modSp">
        <pc:chgData name="Ben Nienhuis" userId="2c6c04f1-77c7-44b5-a463-93386779ab63" providerId="ADAL" clId="{4A49982C-834A-459E-9822-3D93011F5DA9}" dt="2022-03-17T20:10:21.298" v="134" actId="1076"/>
        <pc:sldMkLst>
          <pc:docMk/>
          <pc:sldMk cId="4173638181" sldId="366"/>
        </pc:sldMkLst>
        <pc:spChg chg="mod">
          <ac:chgData name="Ben Nienhuis" userId="2c6c04f1-77c7-44b5-a463-93386779ab63" providerId="ADAL" clId="{4A49982C-834A-459E-9822-3D93011F5DA9}" dt="2022-03-17T20:10:21.298" v="134" actId="1076"/>
          <ac:spMkLst>
            <pc:docMk/>
            <pc:sldMk cId="4173638181" sldId="366"/>
            <ac:spMk id="21506" creationId="{21ABCEB2-FCB8-4D9F-B4C2-18312A404447}"/>
          </ac:spMkLst>
        </pc:spChg>
        <pc:picChg chg="del">
          <ac:chgData name="Ben Nienhuis" userId="2c6c04f1-77c7-44b5-a463-93386779ab63" providerId="ADAL" clId="{4A49982C-834A-459E-9822-3D93011F5DA9}" dt="2022-03-17T11:33:26.767" v="0" actId="478"/>
          <ac:picMkLst>
            <pc:docMk/>
            <pc:sldMk cId="4173638181" sldId="366"/>
            <ac:picMk id="2" creationId="{AAE7CEB7-9CDF-4663-A0D0-D3EEE454B2E7}"/>
          </ac:picMkLst>
        </pc:picChg>
        <pc:picChg chg="add mod">
          <ac:chgData name="Ben Nienhuis" userId="2c6c04f1-77c7-44b5-a463-93386779ab63" providerId="ADAL" clId="{4A49982C-834A-459E-9822-3D93011F5DA9}" dt="2022-03-17T11:34:43.716" v="4" actId="1076"/>
          <ac:picMkLst>
            <pc:docMk/>
            <pc:sldMk cId="4173638181" sldId="366"/>
            <ac:picMk id="3" creationId="{74F88B41-DE4A-4878-ADFD-F7B71BA92D92}"/>
          </ac:picMkLst>
        </pc:picChg>
      </pc:sldChg>
      <pc:sldChg chg="add del">
        <pc:chgData name="Ben Nienhuis" userId="2c6c04f1-77c7-44b5-a463-93386779ab63" providerId="ADAL" clId="{4A49982C-834A-459E-9822-3D93011F5DA9}" dt="2022-03-17T20:03:28.764" v="67" actId="2696"/>
        <pc:sldMkLst>
          <pc:docMk/>
          <pc:sldMk cId="3057348275" sldId="367"/>
        </pc:sldMkLst>
      </pc:sldChg>
      <pc:sldChg chg="modSp add ord">
        <pc:chgData name="Ben Nienhuis" userId="2c6c04f1-77c7-44b5-a463-93386779ab63" providerId="ADAL" clId="{4A49982C-834A-459E-9822-3D93011F5DA9}" dt="2022-03-17T20:10:41.722" v="141" actId="1076"/>
        <pc:sldMkLst>
          <pc:docMk/>
          <pc:sldMk cId="306385185" sldId="368"/>
        </pc:sldMkLst>
        <pc:spChg chg="mod">
          <ac:chgData name="Ben Nienhuis" userId="2c6c04f1-77c7-44b5-a463-93386779ab63" providerId="ADAL" clId="{4A49982C-834A-459E-9822-3D93011F5DA9}" dt="2022-03-17T20:10:32.986" v="137" actId="1076"/>
          <ac:spMkLst>
            <pc:docMk/>
            <pc:sldMk cId="306385185" sldId="368"/>
            <ac:spMk id="2" creationId="{00000000-0000-0000-0000-000000000000}"/>
          </ac:spMkLst>
        </pc:spChg>
        <pc:spChg chg="mod">
          <ac:chgData name="Ben Nienhuis" userId="2c6c04f1-77c7-44b5-a463-93386779ab63" providerId="ADAL" clId="{4A49982C-834A-459E-9822-3D93011F5DA9}" dt="2022-03-17T20:10:36.489" v="138" actId="1076"/>
          <ac:spMkLst>
            <pc:docMk/>
            <pc:sldMk cId="306385185" sldId="368"/>
            <ac:spMk id="3" creationId="{00000000-0000-0000-0000-000000000000}"/>
          </ac:spMkLst>
        </pc:spChg>
        <pc:picChg chg="mod ord">
          <ac:chgData name="Ben Nienhuis" userId="2c6c04f1-77c7-44b5-a463-93386779ab63" providerId="ADAL" clId="{4A49982C-834A-459E-9822-3D93011F5DA9}" dt="2022-03-17T20:10:41.722" v="141" actId="1076"/>
          <ac:picMkLst>
            <pc:docMk/>
            <pc:sldMk cId="306385185" sldId="368"/>
            <ac:picMk id="4" creationId="{00000000-0000-0000-0000-000000000000}"/>
          </ac:picMkLst>
        </pc:picChg>
      </pc:sldChg>
      <pc:sldChg chg="modSp add del ord modAnim">
        <pc:chgData name="Ben Nienhuis" userId="2c6c04f1-77c7-44b5-a463-93386779ab63" providerId="ADAL" clId="{4A49982C-834A-459E-9822-3D93011F5DA9}" dt="2022-03-17T20:22:41.931" v="226" actId="2696"/>
        <pc:sldMkLst>
          <pc:docMk/>
          <pc:sldMk cId="139670054" sldId="369"/>
        </pc:sldMkLst>
        <pc:spChg chg="mod">
          <ac:chgData name="Ben Nienhuis" userId="2c6c04f1-77c7-44b5-a463-93386779ab63" providerId="ADAL" clId="{4A49982C-834A-459E-9822-3D93011F5DA9}" dt="2022-03-17T20:21:11.344" v="211"/>
          <ac:spMkLst>
            <pc:docMk/>
            <pc:sldMk cId="139670054" sldId="369"/>
            <ac:spMk id="3" creationId="{00000000-0000-0000-0000-000000000000}"/>
          </ac:spMkLst>
        </pc:spChg>
      </pc:sldChg>
      <pc:sldChg chg="add del">
        <pc:chgData name="Ben Nienhuis" userId="2c6c04f1-77c7-44b5-a463-93386779ab63" providerId="ADAL" clId="{4A49982C-834A-459E-9822-3D93011F5DA9}" dt="2022-03-17T20:33:26.048" v="298" actId="2696"/>
        <pc:sldMkLst>
          <pc:docMk/>
          <pc:sldMk cId="4046856154" sldId="370"/>
        </pc:sldMkLst>
      </pc:sldChg>
      <pc:sldChg chg="addSp delSp modSp add ord modAnim">
        <pc:chgData name="Ben Nienhuis" userId="2c6c04f1-77c7-44b5-a463-93386779ab63" providerId="ADAL" clId="{4A49982C-834A-459E-9822-3D93011F5DA9}" dt="2022-03-17T20:56:10.497" v="612"/>
        <pc:sldMkLst>
          <pc:docMk/>
          <pc:sldMk cId="2422429740" sldId="371"/>
        </pc:sldMkLst>
        <pc:spChg chg="mod">
          <ac:chgData name="Ben Nienhuis" userId="2c6c04f1-77c7-44b5-a463-93386779ab63" providerId="ADAL" clId="{4A49982C-834A-459E-9822-3D93011F5DA9}" dt="2022-03-17T20:56:03.574" v="611" actId="113"/>
          <ac:spMkLst>
            <pc:docMk/>
            <pc:sldMk cId="2422429740" sldId="371"/>
            <ac:spMk id="2" creationId="{00000000-0000-0000-0000-000000000000}"/>
          </ac:spMkLst>
        </pc:spChg>
        <pc:picChg chg="add del">
          <ac:chgData name="Ben Nienhuis" userId="2c6c04f1-77c7-44b5-a463-93386779ab63" providerId="ADAL" clId="{4A49982C-834A-459E-9822-3D93011F5DA9}" dt="2022-03-17T20:42:54.899" v="496"/>
          <ac:picMkLst>
            <pc:docMk/>
            <pc:sldMk cId="2422429740" sldId="371"/>
            <ac:picMk id="3" creationId="{E36DB45D-44E3-41D2-8C93-A8E0813F6594}"/>
          </ac:picMkLst>
        </pc:picChg>
        <pc:picChg chg="del mod">
          <ac:chgData name="Ben Nienhuis" userId="2c6c04f1-77c7-44b5-a463-93386779ab63" providerId="ADAL" clId="{4A49982C-834A-459E-9822-3D93011F5DA9}" dt="2022-03-17T20:39:21.029" v="484" actId="478"/>
          <ac:picMkLst>
            <pc:docMk/>
            <pc:sldMk cId="2422429740" sldId="371"/>
            <ac:picMk id="4" creationId="{00000000-0000-0000-0000-000000000000}"/>
          </ac:picMkLst>
        </pc:picChg>
        <pc:picChg chg="add del">
          <ac:chgData name="Ben Nienhuis" userId="2c6c04f1-77c7-44b5-a463-93386779ab63" providerId="ADAL" clId="{4A49982C-834A-459E-9822-3D93011F5DA9}" dt="2022-03-17T20:43:12.069" v="498" actId="478"/>
          <ac:picMkLst>
            <pc:docMk/>
            <pc:sldMk cId="2422429740" sldId="371"/>
            <ac:picMk id="5" creationId="{DFAC36AD-E96C-4D12-889D-B268D247AA85}"/>
          </ac:picMkLst>
        </pc:picChg>
        <pc:picChg chg="add del">
          <ac:chgData name="Ben Nienhuis" userId="2c6c04f1-77c7-44b5-a463-93386779ab63" providerId="ADAL" clId="{4A49982C-834A-459E-9822-3D93011F5DA9}" dt="2022-03-17T20:43:44.613" v="500" actId="478"/>
          <ac:picMkLst>
            <pc:docMk/>
            <pc:sldMk cId="2422429740" sldId="371"/>
            <ac:picMk id="6" creationId="{DBFC4B08-B12A-4406-9C6A-19EC0278223F}"/>
          </ac:picMkLst>
        </pc:picChg>
        <pc:picChg chg="add mod">
          <ac:chgData name="Ben Nienhuis" userId="2c6c04f1-77c7-44b5-a463-93386779ab63" providerId="ADAL" clId="{4A49982C-834A-459E-9822-3D93011F5DA9}" dt="2022-03-17T20:46:08.234" v="504" actId="14100"/>
          <ac:picMkLst>
            <pc:docMk/>
            <pc:sldMk cId="2422429740" sldId="371"/>
            <ac:picMk id="7" creationId="{14BBCCCA-AFE3-40D7-AF64-2EF50FD2FF79}"/>
          </ac:picMkLst>
        </pc:picChg>
        <pc:picChg chg="add mod">
          <ac:chgData name="Ben Nienhuis" userId="2c6c04f1-77c7-44b5-a463-93386779ab63" providerId="ADAL" clId="{4A49982C-834A-459E-9822-3D93011F5DA9}" dt="2022-03-17T20:47:54.025" v="506" actId="1076"/>
          <ac:picMkLst>
            <pc:docMk/>
            <pc:sldMk cId="2422429740" sldId="371"/>
            <ac:picMk id="8" creationId="{AD14EEC7-9679-4F15-BD48-B0A6713D8063}"/>
          </ac:picMkLst>
        </pc:picChg>
      </pc:sldChg>
      <pc:sldChg chg="addSp delSp modSp add delAnim modAnim">
        <pc:chgData name="Ben Nienhuis" userId="2c6c04f1-77c7-44b5-a463-93386779ab63" providerId="ADAL" clId="{4A49982C-834A-459E-9822-3D93011F5DA9}" dt="2022-03-17T21:23:12.719" v="892"/>
        <pc:sldMkLst>
          <pc:docMk/>
          <pc:sldMk cId="2956858567" sldId="372"/>
        </pc:sldMkLst>
        <pc:picChg chg="del">
          <ac:chgData name="Ben Nienhuis" userId="2c6c04f1-77c7-44b5-a463-93386779ab63" providerId="ADAL" clId="{4A49982C-834A-459E-9822-3D93011F5DA9}" dt="2022-03-17T21:22:39.363" v="885" actId="478"/>
          <ac:picMkLst>
            <pc:docMk/>
            <pc:sldMk cId="2956858567" sldId="372"/>
            <ac:picMk id="2" creationId="{43C10BC2-F378-44D9-8BF1-F98CD4A63D24}"/>
          </ac:picMkLst>
        </pc:picChg>
        <pc:picChg chg="add mod">
          <ac:chgData name="Ben Nienhuis" userId="2c6c04f1-77c7-44b5-a463-93386779ab63" providerId="ADAL" clId="{4A49982C-834A-459E-9822-3D93011F5DA9}" dt="2022-03-17T21:22:52.980" v="889" actId="1076"/>
          <ac:picMkLst>
            <pc:docMk/>
            <pc:sldMk cId="2956858567" sldId="372"/>
            <ac:picMk id="3" creationId="{984636A6-C978-416A-AECE-3E6639EDAAA9}"/>
          </ac:picMkLst>
        </pc:picChg>
      </pc:sldChg>
      <pc:sldChg chg="addSp modSp add ord modAnim">
        <pc:chgData name="Ben Nienhuis" userId="2c6c04f1-77c7-44b5-a463-93386779ab63" providerId="ADAL" clId="{4A49982C-834A-459E-9822-3D93011F5DA9}" dt="2022-03-17T21:23:30.243" v="893"/>
        <pc:sldMkLst>
          <pc:docMk/>
          <pc:sldMk cId="342270113" sldId="373"/>
        </pc:sldMkLst>
        <pc:spChg chg="add mod">
          <ac:chgData name="Ben Nienhuis" userId="2c6c04f1-77c7-44b5-a463-93386779ab63" providerId="ADAL" clId="{4A49982C-834A-459E-9822-3D93011F5DA9}" dt="2022-03-17T20:58:26.515" v="654" actId="113"/>
          <ac:spMkLst>
            <pc:docMk/>
            <pc:sldMk cId="342270113" sldId="373"/>
            <ac:spMk id="2" creationId="{E2C2D6E7-CF7F-4B02-B124-D92B1AD11AE1}"/>
          </ac:spMkLst>
        </pc:spChg>
        <pc:picChg chg="add mod">
          <ac:chgData name="Ben Nienhuis" userId="2c6c04f1-77c7-44b5-a463-93386779ab63" providerId="ADAL" clId="{4A49982C-834A-459E-9822-3D93011F5DA9}" dt="2022-03-17T20:59:01.992" v="657" actId="14100"/>
          <ac:picMkLst>
            <pc:docMk/>
            <pc:sldMk cId="342270113" sldId="373"/>
            <ac:picMk id="3" creationId="{A343C7C7-2B06-4C32-8EF3-4B782FDE3C13}"/>
          </ac:picMkLst>
        </pc:picChg>
      </pc:sldChg>
      <pc:sldChg chg="addSp delSp modSp add">
        <pc:chgData name="Ben Nienhuis" userId="2c6c04f1-77c7-44b5-a463-93386779ab63" providerId="ADAL" clId="{4A49982C-834A-459E-9822-3D93011F5DA9}" dt="2022-03-17T21:20:08.127" v="882" actId="1076"/>
        <pc:sldMkLst>
          <pc:docMk/>
          <pc:sldMk cId="2449460291" sldId="374"/>
        </pc:sldMkLst>
        <pc:spChg chg="mod">
          <ac:chgData name="Ben Nienhuis" userId="2c6c04f1-77c7-44b5-a463-93386779ab63" providerId="ADAL" clId="{4A49982C-834A-459E-9822-3D93011F5DA9}" dt="2022-03-17T21:17:10.474" v="846" actId="255"/>
          <ac:spMkLst>
            <pc:docMk/>
            <pc:sldMk cId="2449460291" sldId="374"/>
            <ac:spMk id="2" creationId="{671457E2-09A8-4FC1-86A3-93F1B1E03C41}"/>
          </ac:spMkLst>
        </pc:spChg>
        <pc:spChg chg="mod">
          <ac:chgData name="Ben Nienhuis" userId="2c6c04f1-77c7-44b5-a463-93386779ab63" providerId="ADAL" clId="{4A49982C-834A-459E-9822-3D93011F5DA9}" dt="2022-03-17T21:18:02.733" v="852" actId="1076"/>
          <ac:spMkLst>
            <pc:docMk/>
            <pc:sldMk cId="2449460291" sldId="374"/>
            <ac:spMk id="3" creationId="{22AC086F-208A-4612-A8DD-A3A58CA0CDC9}"/>
          </ac:spMkLst>
        </pc:spChg>
        <pc:spChg chg="del">
          <ac:chgData name="Ben Nienhuis" userId="2c6c04f1-77c7-44b5-a463-93386779ab63" providerId="ADAL" clId="{4A49982C-834A-459E-9822-3D93011F5DA9}" dt="2022-03-17T21:17:46.810" v="850" actId="478"/>
          <ac:spMkLst>
            <pc:docMk/>
            <pc:sldMk cId="2449460291" sldId="374"/>
            <ac:spMk id="4" creationId="{FA83611C-B040-4F79-90E6-C2EF6B1662CE}"/>
          </ac:spMkLst>
        </pc:spChg>
        <pc:spChg chg="del">
          <ac:chgData name="Ben Nienhuis" userId="2c6c04f1-77c7-44b5-a463-93386779ab63" providerId="ADAL" clId="{4A49982C-834A-459E-9822-3D93011F5DA9}" dt="2022-03-17T21:17:53.805" v="851" actId="478"/>
          <ac:spMkLst>
            <pc:docMk/>
            <pc:sldMk cId="2449460291" sldId="374"/>
            <ac:spMk id="5" creationId="{AB72420E-8455-44E0-B203-921A6FC74F6F}"/>
          </ac:spMkLst>
        </pc:spChg>
        <pc:spChg chg="add mod">
          <ac:chgData name="Ben Nienhuis" userId="2c6c04f1-77c7-44b5-a463-93386779ab63" providerId="ADAL" clId="{4A49982C-834A-459E-9822-3D93011F5DA9}" dt="2022-03-17T21:20:08.127" v="882" actId="1076"/>
          <ac:spMkLst>
            <pc:docMk/>
            <pc:sldMk cId="2449460291" sldId="374"/>
            <ac:spMk id="7" creationId="{9595BA30-8AC8-4415-9DD4-577C351206EC}"/>
          </ac:spMkLst>
        </pc:spChg>
        <pc:picChg chg="add mod">
          <ac:chgData name="Ben Nienhuis" userId="2c6c04f1-77c7-44b5-a463-93386779ab63" providerId="ADAL" clId="{4A49982C-834A-459E-9822-3D93011F5DA9}" dt="2022-03-17T21:19:26.005" v="855" actId="14100"/>
          <ac:picMkLst>
            <pc:docMk/>
            <pc:sldMk cId="2449460291" sldId="374"/>
            <ac:picMk id="6" creationId="{2E97FE67-94D9-44D0-AF9B-FEFBF133B281}"/>
          </ac:picMkLst>
        </pc:picChg>
      </pc:sldChg>
      <pc:sldMasterChg chg="delSldLayout">
        <pc:chgData name="Ben Nienhuis" userId="2c6c04f1-77c7-44b5-a463-93386779ab63" providerId="ADAL" clId="{4A49982C-834A-459E-9822-3D93011F5DA9}" dt="2022-03-17T21:16:14.549" v="829" actId="2696"/>
        <pc:sldMasterMkLst>
          <pc:docMk/>
          <pc:sldMasterMk cId="3655373468" sldId="2147483725"/>
        </pc:sldMasterMkLst>
        <pc:sldLayoutChg chg="del">
          <pc:chgData name="Ben Nienhuis" userId="2c6c04f1-77c7-44b5-a463-93386779ab63" providerId="ADAL" clId="{4A49982C-834A-459E-9822-3D93011F5DA9}" dt="2022-03-17T20:13:07.771" v="153" actId="2696"/>
          <pc:sldLayoutMkLst>
            <pc:docMk/>
            <pc:sldMasterMk cId="3655373468" sldId="2147483725"/>
            <pc:sldLayoutMk cId="2063172451" sldId="2147483738"/>
          </pc:sldLayoutMkLst>
        </pc:sldLayoutChg>
        <pc:sldLayoutChg chg="del">
          <pc:chgData name="Ben Nienhuis" userId="2c6c04f1-77c7-44b5-a463-93386779ab63" providerId="ADAL" clId="{4A49982C-834A-459E-9822-3D93011F5DA9}" dt="2022-03-17T21:04:26.584" v="670" actId="2696"/>
          <pc:sldLayoutMkLst>
            <pc:docMk/>
            <pc:sldMasterMk cId="3655373468" sldId="2147483725"/>
            <pc:sldLayoutMk cId="1913823333" sldId="2147483740"/>
          </pc:sldLayoutMkLst>
        </pc:sldLayoutChg>
        <pc:sldLayoutChg chg="del">
          <pc:chgData name="Ben Nienhuis" userId="2c6c04f1-77c7-44b5-a463-93386779ab63" providerId="ADAL" clId="{4A49982C-834A-459E-9822-3D93011F5DA9}" dt="2022-03-17T21:14:05.915" v="794" actId="2696"/>
          <pc:sldLayoutMkLst>
            <pc:docMk/>
            <pc:sldMasterMk cId="3655373468" sldId="2147483725"/>
            <pc:sldLayoutMk cId="3509275903" sldId="2147483742"/>
          </pc:sldLayoutMkLst>
        </pc:sldLayoutChg>
        <pc:sldLayoutChg chg="del">
          <pc:chgData name="Ben Nienhuis" userId="2c6c04f1-77c7-44b5-a463-93386779ab63" providerId="ADAL" clId="{4A49982C-834A-459E-9822-3D93011F5DA9}" dt="2022-03-17T21:14:06.864" v="796" actId="2696"/>
          <pc:sldLayoutMkLst>
            <pc:docMk/>
            <pc:sldMasterMk cId="3655373468" sldId="2147483725"/>
            <pc:sldLayoutMk cId="3296262909" sldId="2147483743"/>
          </pc:sldLayoutMkLst>
        </pc:sldLayoutChg>
        <pc:sldLayoutChg chg="del">
          <pc:chgData name="Ben Nienhuis" userId="2c6c04f1-77c7-44b5-a463-93386779ab63" providerId="ADAL" clId="{4A49982C-834A-459E-9822-3D93011F5DA9}" dt="2022-03-17T21:16:14.549" v="829" actId="2696"/>
          <pc:sldLayoutMkLst>
            <pc:docMk/>
            <pc:sldMasterMk cId="3655373468" sldId="2147483725"/>
            <pc:sldLayoutMk cId="3954883060" sldId="2147483744"/>
          </pc:sldLayoutMkLst>
        </pc:sldLayoutChg>
        <pc:sldLayoutChg chg="del">
          <pc:chgData name="Ben Nienhuis" userId="2c6c04f1-77c7-44b5-a463-93386779ab63" providerId="ADAL" clId="{4A49982C-834A-459E-9822-3D93011F5DA9}" dt="2022-03-17T20:28:41.188" v="276" actId="2696"/>
          <pc:sldLayoutMkLst>
            <pc:docMk/>
            <pc:sldMasterMk cId="3655373468" sldId="2147483725"/>
            <pc:sldLayoutMk cId="1638940275" sldId="2147483745"/>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097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4066" name="Rectangle 2"/>
          <p:cNvSpPr>
            <a:spLocks noGrp="1" noChangeArrowheads="1"/>
          </p:cNvSpPr>
          <p:nvPr>
            <p:ph type="hdr" sz="quarter"/>
          </p:nvPr>
        </p:nvSpPr>
        <p:spPr bwMode="auto">
          <a:xfrm>
            <a:off x="0" y="0"/>
            <a:ext cx="2946400" cy="496809"/>
          </a:xfrm>
          <a:prstGeom prst="rect">
            <a:avLst/>
          </a:prstGeom>
          <a:noFill/>
          <a:ln w="9525">
            <a:noFill/>
            <a:miter lim="800000"/>
            <a:headEnd/>
            <a:tailEnd/>
          </a:ln>
          <a:effectLst/>
        </p:spPr>
        <p:txBody>
          <a:bodyPr vert="horz" wrap="square" lIns="91446" tIns="45723" rIns="91446" bIns="45723" numCol="1" anchor="t" anchorCtr="0" compatLnSpc="1">
            <a:prstTxWarp prst="textNoShape">
              <a:avLst/>
            </a:prstTxWarp>
          </a:bodyPr>
          <a:lstStyle>
            <a:lvl1pPr>
              <a:defRPr sz="1200" baseline="0">
                <a:latin typeface="Times" panose="02020603050405020304" pitchFamily="18" charset="0"/>
                <a:ea typeface="ＭＳ Ｐゴシック" panose="020B0600070205080204" pitchFamily="34" charset="-128"/>
                <a:cs typeface="+mn-cs"/>
              </a:defRPr>
            </a:lvl1pPr>
          </a:lstStyle>
          <a:p>
            <a:pPr>
              <a:defRPr/>
            </a:pPr>
            <a:r>
              <a:rPr lang="nl-NL" altLang="nl-NL"/>
              <a:t>Scholenmarkt RSG N.O. Veluwe woensdag 15 november 2006                                  </a:t>
            </a:r>
          </a:p>
        </p:txBody>
      </p:sp>
      <p:sp>
        <p:nvSpPr>
          <p:cNvPr id="344067" name="Rectangle 3"/>
          <p:cNvSpPr>
            <a:spLocks noGrp="1" noChangeArrowheads="1"/>
          </p:cNvSpPr>
          <p:nvPr>
            <p:ph type="dt" idx="1"/>
          </p:nvPr>
        </p:nvSpPr>
        <p:spPr bwMode="auto">
          <a:xfrm>
            <a:off x="3851276" y="0"/>
            <a:ext cx="2944813" cy="496809"/>
          </a:xfrm>
          <a:prstGeom prst="rect">
            <a:avLst/>
          </a:prstGeom>
          <a:noFill/>
          <a:ln w="9525">
            <a:noFill/>
            <a:miter lim="800000"/>
            <a:headEnd/>
            <a:tailEnd/>
          </a:ln>
          <a:effectLst/>
        </p:spPr>
        <p:txBody>
          <a:bodyPr vert="horz" wrap="square" lIns="91446" tIns="45723" rIns="91446" bIns="45723" numCol="1" anchor="t" anchorCtr="0" compatLnSpc="1">
            <a:prstTxWarp prst="textNoShape">
              <a:avLst/>
            </a:prstTxWarp>
          </a:bodyPr>
          <a:lstStyle>
            <a:lvl1pPr algn="r">
              <a:defRPr sz="1200" baseline="0">
                <a:latin typeface="Times" panose="02020603050405020304" pitchFamily="18" charset="0"/>
                <a:ea typeface="ＭＳ Ｐゴシック" panose="020B0600070205080204" pitchFamily="34" charset="-128"/>
                <a:cs typeface="+mn-cs"/>
              </a:defRPr>
            </a:lvl1pPr>
          </a:lstStyle>
          <a:p>
            <a:pPr>
              <a:defRPr/>
            </a:pPr>
            <a:endParaRPr lang="nl-NL" altLang="nl-NL"/>
          </a:p>
        </p:txBody>
      </p:sp>
      <p:sp>
        <p:nvSpPr>
          <p:cNvPr id="3076"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4069" name="Rectangle 5"/>
          <p:cNvSpPr>
            <a:spLocks noGrp="1" noChangeArrowheads="1"/>
          </p:cNvSpPr>
          <p:nvPr>
            <p:ph type="body" sz="quarter" idx="3"/>
          </p:nvPr>
        </p:nvSpPr>
        <p:spPr bwMode="auto">
          <a:xfrm>
            <a:off x="679450" y="4714122"/>
            <a:ext cx="5438775" cy="4468099"/>
          </a:xfrm>
          <a:prstGeom prst="rect">
            <a:avLst/>
          </a:prstGeom>
          <a:noFill/>
          <a:ln w="9525">
            <a:noFill/>
            <a:miter lim="800000"/>
            <a:headEnd/>
            <a:tailEnd/>
          </a:ln>
          <a:effectLst/>
        </p:spPr>
        <p:txBody>
          <a:bodyPr vert="horz" wrap="square" lIns="91446" tIns="45723" rIns="91446" bIns="45723" numCol="1" anchor="t" anchorCtr="0" compatLnSpc="1">
            <a:prstTxWarp prst="textNoShape">
              <a:avLst/>
            </a:prstTxWarp>
          </a:bodyPr>
          <a:lstStyle/>
          <a:p>
            <a:pPr lvl="0"/>
            <a:r>
              <a:rPr lang="nl-NL" altLang="nl-NL" noProof="0"/>
              <a:t>Klik om de opmaakprofielen van de modeltekst te bewerken</a:t>
            </a:r>
          </a:p>
          <a:p>
            <a:pPr lvl="1"/>
            <a:r>
              <a:rPr lang="nl-NL" altLang="nl-NL" noProof="0"/>
              <a:t>Tweede niveau</a:t>
            </a:r>
          </a:p>
          <a:p>
            <a:pPr lvl="2"/>
            <a:r>
              <a:rPr lang="nl-NL" altLang="nl-NL" noProof="0"/>
              <a:t>Derde niveau</a:t>
            </a:r>
          </a:p>
          <a:p>
            <a:pPr lvl="3"/>
            <a:r>
              <a:rPr lang="nl-NL" altLang="nl-NL" noProof="0"/>
              <a:t>Vierde niveau</a:t>
            </a:r>
          </a:p>
          <a:p>
            <a:pPr lvl="4"/>
            <a:r>
              <a:rPr lang="nl-NL" altLang="nl-NL" noProof="0"/>
              <a:t>Vijfde niveau</a:t>
            </a:r>
          </a:p>
        </p:txBody>
      </p:sp>
      <p:sp>
        <p:nvSpPr>
          <p:cNvPr id="344070" name="Rectangle 6"/>
          <p:cNvSpPr>
            <a:spLocks noGrp="1" noChangeArrowheads="1"/>
          </p:cNvSpPr>
          <p:nvPr>
            <p:ph type="ftr" sz="quarter" idx="4"/>
          </p:nvPr>
        </p:nvSpPr>
        <p:spPr bwMode="auto">
          <a:xfrm>
            <a:off x="0" y="9428242"/>
            <a:ext cx="2946400" cy="496809"/>
          </a:xfrm>
          <a:prstGeom prst="rect">
            <a:avLst/>
          </a:prstGeom>
          <a:noFill/>
          <a:ln w="9525">
            <a:noFill/>
            <a:miter lim="800000"/>
            <a:headEnd/>
            <a:tailEnd/>
          </a:ln>
          <a:effectLst/>
        </p:spPr>
        <p:txBody>
          <a:bodyPr vert="horz" wrap="square" lIns="91446" tIns="45723" rIns="91446" bIns="45723" numCol="1" anchor="b" anchorCtr="0" compatLnSpc="1">
            <a:prstTxWarp prst="textNoShape">
              <a:avLst/>
            </a:prstTxWarp>
          </a:bodyPr>
          <a:lstStyle>
            <a:lvl1pPr>
              <a:defRPr sz="1200" baseline="0">
                <a:latin typeface="Times" panose="02020603050405020304" pitchFamily="18" charset="0"/>
                <a:ea typeface="ＭＳ Ｐゴシック" panose="020B0600070205080204" pitchFamily="34" charset="-128"/>
                <a:cs typeface="+mn-cs"/>
              </a:defRPr>
            </a:lvl1pPr>
          </a:lstStyle>
          <a:p>
            <a:pPr>
              <a:defRPr/>
            </a:pPr>
            <a:r>
              <a:rPr lang="nl-NL" altLang="nl-NL"/>
              <a:t>De Groene Welle</a:t>
            </a:r>
          </a:p>
        </p:txBody>
      </p:sp>
      <p:sp>
        <p:nvSpPr>
          <p:cNvPr id="344071" name="Rectangle 7"/>
          <p:cNvSpPr>
            <a:spLocks noGrp="1" noChangeArrowheads="1"/>
          </p:cNvSpPr>
          <p:nvPr>
            <p:ph type="sldNum" sz="quarter" idx="5"/>
          </p:nvPr>
        </p:nvSpPr>
        <p:spPr bwMode="auto">
          <a:xfrm>
            <a:off x="3851276" y="9428242"/>
            <a:ext cx="2944813" cy="496809"/>
          </a:xfrm>
          <a:prstGeom prst="rect">
            <a:avLst/>
          </a:prstGeom>
          <a:noFill/>
          <a:ln w="9525">
            <a:noFill/>
            <a:miter lim="800000"/>
            <a:headEnd/>
            <a:tailEnd/>
          </a:ln>
          <a:effectLst/>
        </p:spPr>
        <p:txBody>
          <a:bodyPr vert="horz" wrap="square" lIns="91446" tIns="45723" rIns="91446" bIns="45723" numCol="1" anchor="b" anchorCtr="0" compatLnSpc="1">
            <a:prstTxWarp prst="textNoShape">
              <a:avLst/>
            </a:prstTxWarp>
          </a:bodyPr>
          <a:lstStyle>
            <a:lvl1pPr algn="r">
              <a:defRPr sz="1200" baseline="0">
                <a:latin typeface="Times" charset="0"/>
              </a:defRPr>
            </a:lvl1pPr>
          </a:lstStyle>
          <a:p>
            <a:fld id="{8520786D-34F9-C346-8CCF-9BBE9CAC405E}" type="slidenum">
              <a:rPr lang="nl-NL"/>
              <a:pPr/>
              <a:t>‹nr.›</a:t>
            </a:fld>
            <a:endParaRPr lang="nl-NL"/>
          </a:p>
        </p:txBody>
      </p:sp>
    </p:spTree>
    <p:extLst>
      <p:ext uri="{BB962C8B-B14F-4D97-AF65-F5344CB8AC3E}">
        <p14:creationId xmlns:p14="http://schemas.microsoft.com/office/powerpoint/2010/main" val="192487927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pitchFamily="18" charset="0"/>
        <a:ea typeface="ＭＳ Ｐゴシック" pitchFamily="29" charset="-128"/>
        <a:cs typeface="ＭＳ Ｐゴシック" pitchFamily="29" charset="-128"/>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pitchFamily="29"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pitchFamily="29"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pitchFamily="29"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pitchFamily="29"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97139DD-550F-427D-B1BF-0070FD86BB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39825" indent="-227013">
              <a:spcBef>
                <a:spcPct val="30000"/>
              </a:spcBef>
              <a:defRPr sz="1200">
                <a:solidFill>
                  <a:schemeClr val="tx1"/>
                </a:solidFill>
                <a:latin typeface="Arial" panose="020B0604020202020204" pitchFamily="34" charset="0"/>
              </a:defRPr>
            </a:lvl3pPr>
            <a:lvl4pPr marL="1595438" indent="-227013">
              <a:spcBef>
                <a:spcPct val="30000"/>
              </a:spcBef>
              <a:defRPr sz="1200">
                <a:solidFill>
                  <a:schemeClr val="tx1"/>
                </a:solidFill>
                <a:latin typeface="Arial" panose="020B0604020202020204" pitchFamily="34" charset="0"/>
              </a:defRPr>
            </a:lvl4pPr>
            <a:lvl5pPr marL="2052638" indent="-227013">
              <a:spcBef>
                <a:spcPct val="30000"/>
              </a:spcBef>
              <a:defRPr sz="1200">
                <a:solidFill>
                  <a:schemeClr val="tx1"/>
                </a:solidFill>
                <a:latin typeface="Arial" panose="020B0604020202020204" pitchFamily="34" charset="0"/>
              </a:defRPr>
            </a:lvl5pPr>
            <a:lvl6pPr marL="2509838" indent="-227013" eaLnBrk="0" fontAlgn="base" hangingPunct="0">
              <a:spcBef>
                <a:spcPct val="30000"/>
              </a:spcBef>
              <a:spcAft>
                <a:spcPct val="0"/>
              </a:spcAft>
              <a:defRPr sz="1200">
                <a:solidFill>
                  <a:schemeClr val="tx1"/>
                </a:solidFill>
                <a:latin typeface="Arial" panose="020B0604020202020204" pitchFamily="34" charset="0"/>
              </a:defRPr>
            </a:lvl6pPr>
            <a:lvl7pPr marL="2967038" indent="-227013" eaLnBrk="0" fontAlgn="base" hangingPunct="0">
              <a:spcBef>
                <a:spcPct val="30000"/>
              </a:spcBef>
              <a:spcAft>
                <a:spcPct val="0"/>
              </a:spcAft>
              <a:defRPr sz="1200">
                <a:solidFill>
                  <a:schemeClr val="tx1"/>
                </a:solidFill>
                <a:latin typeface="Arial" panose="020B0604020202020204" pitchFamily="34" charset="0"/>
              </a:defRPr>
            </a:lvl7pPr>
            <a:lvl8pPr marL="3424238" indent="-227013" eaLnBrk="0" fontAlgn="base" hangingPunct="0">
              <a:spcBef>
                <a:spcPct val="30000"/>
              </a:spcBef>
              <a:spcAft>
                <a:spcPct val="0"/>
              </a:spcAft>
              <a:defRPr sz="1200">
                <a:solidFill>
                  <a:schemeClr val="tx1"/>
                </a:solidFill>
                <a:latin typeface="Arial" panose="020B0604020202020204" pitchFamily="34" charset="0"/>
              </a:defRPr>
            </a:lvl8pPr>
            <a:lvl9pPr marL="3881438"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B46378-9025-4CE3-BE6D-22D781DCA775}" type="slidenum">
              <a:rPr lang="nl-NL" altLang="nl-NL" smtClean="0"/>
              <a:pPr>
                <a:spcBef>
                  <a:spcPct val="0"/>
                </a:spcBef>
              </a:pPr>
              <a:t>1</a:t>
            </a:fld>
            <a:endParaRPr lang="nl-NL" altLang="nl-NL"/>
          </a:p>
        </p:txBody>
      </p:sp>
      <p:sp>
        <p:nvSpPr>
          <p:cNvPr id="22531" name="Rectangle 2">
            <a:extLst>
              <a:ext uri="{FF2B5EF4-FFF2-40B4-BE49-F238E27FC236}">
                <a16:creationId xmlns:a16="http://schemas.microsoft.com/office/drawing/2014/main" id="{8D974ED0-91F5-42E9-8912-83FF55EB654A}"/>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B19BA2B2-251F-4416-B9BF-1AF660DD76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a:extLst>
              <a:ext uri="{FF2B5EF4-FFF2-40B4-BE49-F238E27FC236}">
                <a16:creationId xmlns:a16="http://schemas.microsoft.com/office/drawing/2014/main" id="{18A82C12-992E-4855-A805-E20C9E5BF8EF}"/>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39825" indent="-227013">
              <a:spcBef>
                <a:spcPct val="30000"/>
              </a:spcBef>
              <a:defRPr sz="1200">
                <a:solidFill>
                  <a:schemeClr val="tx1"/>
                </a:solidFill>
                <a:latin typeface="Arial" panose="020B0604020202020204" pitchFamily="34" charset="0"/>
              </a:defRPr>
            </a:lvl3pPr>
            <a:lvl4pPr marL="1595438" indent="-227013">
              <a:spcBef>
                <a:spcPct val="30000"/>
              </a:spcBef>
              <a:defRPr sz="1200">
                <a:solidFill>
                  <a:schemeClr val="tx1"/>
                </a:solidFill>
                <a:latin typeface="Arial" panose="020B0604020202020204" pitchFamily="34" charset="0"/>
              </a:defRPr>
            </a:lvl4pPr>
            <a:lvl5pPr marL="2052638" indent="-227013">
              <a:spcBef>
                <a:spcPct val="30000"/>
              </a:spcBef>
              <a:defRPr sz="1200">
                <a:solidFill>
                  <a:schemeClr val="tx1"/>
                </a:solidFill>
                <a:latin typeface="Arial" panose="020B0604020202020204" pitchFamily="34" charset="0"/>
              </a:defRPr>
            </a:lvl5pPr>
            <a:lvl6pPr marL="2509838" indent="-227013" eaLnBrk="0" fontAlgn="base" hangingPunct="0">
              <a:spcBef>
                <a:spcPct val="30000"/>
              </a:spcBef>
              <a:spcAft>
                <a:spcPct val="0"/>
              </a:spcAft>
              <a:defRPr sz="1200">
                <a:solidFill>
                  <a:schemeClr val="tx1"/>
                </a:solidFill>
                <a:latin typeface="Arial" panose="020B0604020202020204" pitchFamily="34" charset="0"/>
              </a:defRPr>
            </a:lvl6pPr>
            <a:lvl7pPr marL="2967038" indent="-227013" eaLnBrk="0" fontAlgn="base" hangingPunct="0">
              <a:spcBef>
                <a:spcPct val="30000"/>
              </a:spcBef>
              <a:spcAft>
                <a:spcPct val="0"/>
              </a:spcAft>
              <a:defRPr sz="1200">
                <a:solidFill>
                  <a:schemeClr val="tx1"/>
                </a:solidFill>
                <a:latin typeface="Arial" panose="020B0604020202020204" pitchFamily="34" charset="0"/>
              </a:defRPr>
            </a:lvl7pPr>
            <a:lvl8pPr marL="3424238" indent="-227013" eaLnBrk="0" fontAlgn="base" hangingPunct="0">
              <a:spcBef>
                <a:spcPct val="30000"/>
              </a:spcBef>
              <a:spcAft>
                <a:spcPct val="0"/>
              </a:spcAft>
              <a:defRPr sz="1200">
                <a:solidFill>
                  <a:schemeClr val="tx1"/>
                </a:solidFill>
                <a:latin typeface="Arial" panose="020B0604020202020204" pitchFamily="34" charset="0"/>
              </a:defRPr>
            </a:lvl8pPr>
            <a:lvl9pPr marL="3881438"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E48F4D-B8BF-498B-AC82-AC0F533952ED}" type="datetime1">
              <a:rPr lang="en-GB" altLang="nl-NL" smtClean="0"/>
              <a:pPr>
                <a:spcBef>
                  <a:spcPct val="0"/>
                </a:spcBef>
              </a:pPr>
              <a:t>17/03/2022</a:t>
            </a:fld>
            <a:endParaRPr lang="en-GB" altLang="nl-NL"/>
          </a:p>
        </p:txBody>
      </p:sp>
      <p:sp>
        <p:nvSpPr>
          <p:cNvPr id="45059" name="Rectangle 7">
            <a:extLst>
              <a:ext uri="{FF2B5EF4-FFF2-40B4-BE49-F238E27FC236}">
                <a16:creationId xmlns:a16="http://schemas.microsoft.com/office/drawing/2014/main" id="{19DA2FCD-6B8B-4301-AF3E-24642C7627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39825" indent="-227013">
              <a:spcBef>
                <a:spcPct val="30000"/>
              </a:spcBef>
              <a:defRPr sz="1200">
                <a:solidFill>
                  <a:schemeClr val="tx1"/>
                </a:solidFill>
                <a:latin typeface="Arial" panose="020B0604020202020204" pitchFamily="34" charset="0"/>
              </a:defRPr>
            </a:lvl3pPr>
            <a:lvl4pPr marL="1595438" indent="-227013">
              <a:spcBef>
                <a:spcPct val="30000"/>
              </a:spcBef>
              <a:defRPr sz="1200">
                <a:solidFill>
                  <a:schemeClr val="tx1"/>
                </a:solidFill>
                <a:latin typeface="Arial" panose="020B0604020202020204" pitchFamily="34" charset="0"/>
              </a:defRPr>
            </a:lvl4pPr>
            <a:lvl5pPr marL="2052638" indent="-227013">
              <a:spcBef>
                <a:spcPct val="30000"/>
              </a:spcBef>
              <a:defRPr sz="1200">
                <a:solidFill>
                  <a:schemeClr val="tx1"/>
                </a:solidFill>
                <a:latin typeface="Arial" panose="020B0604020202020204" pitchFamily="34" charset="0"/>
              </a:defRPr>
            </a:lvl5pPr>
            <a:lvl6pPr marL="2509838" indent="-227013" eaLnBrk="0" fontAlgn="base" hangingPunct="0">
              <a:spcBef>
                <a:spcPct val="30000"/>
              </a:spcBef>
              <a:spcAft>
                <a:spcPct val="0"/>
              </a:spcAft>
              <a:defRPr sz="1200">
                <a:solidFill>
                  <a:schemeClr val="tx1"/>
                </a:solidFill>
                <a:latin typeface="Arial" panose="020B0604020202020204" pitchFamily="34" charset="0"/>
              </a:defRPr>
            </a:lvl6pPr>
            <a:lvl7pPr marL="2967038" indent="-227013" eaLnBrk="0" fontAlgn="base" hangingPunct="0">
              <a:spcBef>
                <a:spcPct val="30000"/>
              </a:spcBef>
              <a:spcAft>
                <a:spcPct val="0"/>
              </a:spcAft>
              <a:defRPr sz="1200">
                <a:solidFill>
                  <a:schemeClr val="tx1"/>
                </a:solidFill>
                <a:latin typeface="Arial" panose="020B0604020202020204" pitchFamily="34" charset="0"/>
              </a:defRPr>
            </a:lvl7pPr>
            <a:lvl8pPr marL="3424238" indent="-227013" eaLnBrk="0" fontAlgn="base" hangingPunct="0">
              <a:spcBef>
                <a:spcPct val="30000"/>
              </a:spcBef>
              <a:spcAft>
                <a:spcPct val="0"/>
              </a:spcAft>
              <a:defRPr sz="1200">
                <a:solidFill>
                  <a:schemeClr val="tx1"/>
                </a:solidFill>
                <a:latin typeface="Arial" panose="020B0604020202020204" pitchFamily="34" charset="0"/>
              </a:defRPr>
            </a:lvl8pPr>
            <a:lvl9pPr marL="3881438"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BBE9CD-1AED-4255-B260-6A846B4D5192}" type="slidenum">
              <a:rPr lang="en-GB" altLang="nl-NL" smtClean="0"/>
              <a:pPr>
                <a:spcBef>
                  <a:spcPct val="0"/>
                </a:spcBef>
              </a:pPr>
              <a:t>10</a:t>
            </a:fld>
            <a:endParaRPr lang="en-GB" altLang="nl-NL"/>
          </a:p>
        </p:txBody>
      </p:sp>
      <p:sp>
        <p:nvSpPr>
          <p:cNvPr id="45060" name="Rectangle 2">
            <a:extLst>
              <a:ext uri="{FF2B5EF4-FFF2-40B4-BE49-F238E27FC236}">
                <a16:creationId xmlns:a16="http://schemas.microsoft.com/office/drawing/2014/main" id="{468A852A-1300-495C-8750-7ED6B409E19E}"/>
              </a:ext>
            </a:extLst>
          </p:cNvPr>
          <p:cNvSpPr>
            <a:spLocks noGrp="1" noRot="1" noChangeAspect="1" noChangeArrowheads="1" noTextEdit="1"/>
          </p:cNvSpPr>
          <p:nvPr>
            <p:ph type="sldImg"/>
          </p:nvPr>
        </p:nvSpPr>
        <p:spPr>
          <a:xfrm>
            <a:off x="903288" y="741363"/>
            <a:ext cx="4929187" cy="3698875"/>
          </a:xfrm>
          <a:ln/>
        </p:spPr>
      </p:sp>
      <p:sp>
        <p:nvSpPr>
          <p:cNvPr id="45061" name="Rectangle 3">
            <a:extLst>
              <a:ext uri="{FF2B5EF4-FFF2-40B4-BE49-F238E27FC236}">
                <a16:creationId xmlns:a16="http://schemas.microsoft.com/office/drawing/2014/main" id="{6010DC68-2A90-4E41-A7EF-FC2620720B04}"/>
              </a:ext>
            </a:extLst>
          </p:cNvPr>
          <p:cNvSpPr>
            <a:spLocks noGrp="1" noChangeArrowheads="1"/>
          </p:cNvSpPr>
          <p:nvPr>
            <p:ph type="body" idx="1"/>
          </p:nvPr>
        </p:nvSpPr>
        <p:spPr>
          <a:xfrm>
            <a:off x="673100" y="4687888"/>
            <a:ext cx="5389563" cy="4437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a:p>
        </p:txBody>
      </p:sp>
    </p:spTree>
    <p:extLst>
      <p:ext uri="{BB962C8B-B14F-4D97-AF65-F5344CB8AC3E}">
        <p14:creationId xmlns:p14="http://schemas.microsoft.com/office/powerpoint/2010/main" val="2659073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a:extLst>
              <a:ext uri="{FF2B5EF4-FFF2-40B4-BE49-F238E27FC236}">
                <a16:creationId xmlns:a16="http://schemas.microsoft.com/office/drawing/2014/main" id="{69AF5687-51A1-4A05-A907-9972DEDF2E47}"/>
              </a:ext>
            </a:extLst>
          </p:cNvPr>
          <p:cNvSpPr txBox="1">
            <a:spLocks noGrp="1" noChangeArrowheads="1"/>
          </p:cNvSpPr>
          <p:nvPr/>
        </p:nvSpPr>
        <p:spPr bwMode="auto">
          <a:xfrm>
            <a:off x="3368675" y="338138"/>
            <a:ext cx="2895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233" tIns="45618" rIns="91233" bIns="45618">
            <a:spAutoFit/>
          </a:bodyPr>
          <a:lstStyle>
            <a:lvl1pPr defTabSz="954088">
              <a:spcBef>
                <a:spcPct val="30000"/>
              </a:spcBef>
              <a:defRPr sz="1200">
                <a:solidFill>
                  <a:schemeClr val="tx1"/>
                </a:solidFill>
                <a:latin typeface="Arial" panose="020B0604020202020204" pitchFamily="34" charset="0"/>
              </a:defRPr>
            </a:lvl1pPr>
            <a:lvl2pPr marL="742950" indent="-285750" defTabSz="954088">
              <a:spcBef>
                <a:spcPct val="30000"/>
              </a:spcBef>
              <a:defRPr sz="1200">
                <a:solidFill>
                  <a:schemeClr val="tx1"/>
                </a:solidFill>
                <a:latin typeface="Arial" panose="020B0604020202020204" pitchFamily="34" charset="0"/>
              </a:defRPr>
            </a:lvl2pPr>
            <a:lvl3pPr marL="1143000" indent="-228600" defTabSz="954088">
              <a:spcBef>
                <a:spcPct val="30000"/>
              </a:spcBef>
              <a:defRPr sz="1200">
                <a:solidFill>
                  <a:schemeClr val="tx1"/>
                </a:solidFill>
                <a:latin typeface="Arial" panose="020B0604020202020204" pitchFamily="34" charset="0"/>
              </a:defRPr>
            </a:lvl3pPr>
            <a:lvl4pPr marL="1600200" indent="-228600" defTabSz="954088">
              <a:spcBef>
                <a:spcPct val="30000"/>
              </a:spcBef>
              <a:defRPr sz="1200">
                <a:solidFill>
                  <a:schemeClr val="tx1"/>
                </a:solidFill>
                <a:latin typeface="Arial" panose="020B0604020202020204" pitchFamily="34" charset="0"/>
              </a:defRPr>
            </a:lvl4pPr>
            <a:lvl5pPr marL="2057400" indent="-228600" defTabSz="954088">
              <a:spcBef>
                <a:spcPct val="30000"/>
              </a:spcBef>
              <a:defRPr sz="1200">
                <a:solidFill>
                  <a:schemeClr val="tx1"/>
                </a:solidFill>
                <a:latin typeface="Arial" panose="020B0604020202020204" pitchFamily="34" charset="0"/>
              </a:defRPr>
            </a:lvl5pPr>
            <a:lvl6pPr marL="2514600" indent="-228600" defTabSz="9540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40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40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40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2EF392E-DA2A-4813-A079-795CB07B4B0E}" type="datetime1">
              <a:rPr lang="en-GB" altLang="nl-NL" sz="1000">
                <a:latin typeface="News Gothic"/>
              </a:rPr>
              <a:pPr algn="r" eaLnBrk="1" hangingPunct="1">
                <a:spcBef>
                  <a:spcPct val="0"/>
                </a:spcBef>
              </a:pPr>
              <a:t>17/03/2022</a:t>
            </a:fld>
            <a:endParaRPr lang="en-GB" altLang="nl-NL" sz="1000">
              <a:latin typeface="News Gothic"/>
            </a:endParaRPr>
          </a:p>
        </p:txBody>
      </p:sp>
      <p:sp>
        <p:nvSpPr>
          <p:cNvPr id="51203" name="Rectangle 7">
            <a:extLst>
              <a:ext uri="{FF2B5EF4-FFF2-40B4-BE49-F238E27FC236}">
                <a16:creationId xmlns:a16="http://schemas.microsoft.com/office/drawing/2014/main" id="{19601233-8681-4E61-86B1-DD4A08E3D357}"/>
              </a:ext>
            </a:extLst>
          </p:cNvPr>
          <p:cNvSpPr txBox="1">
            <a:spLocks noGrp="1" noChangeArrowheads="1"/>
          </p:cNvSpPr>
          <p:nvPr/>
        </p:nvSpPr>
        <p:spPr bwMode="auto">
          <a:xfrm>
            <a:off x="3368675" y="9261475"/>
            <a:ext cx="289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233" tIns="45618" rIns="91233" bIns="45618" anchor="b">
            <a:spAutoFit/>
          </a:bodyPr>
          <a:lstStyle>
            <a:lvl1pPr defTabSz="954088">
              <a:spcBef>
                <a:spcPct val="30000"/>
              </a:spcBef>
              <a:defRPr sz="1200">
                <a:solidFill>
                  <a:schemeClr val="tx1"/>
                </a:solidFill>
                <a:latin typeface="Arial" panose="020B0604020202020204" pitchFamily="34" charset="0"/>
              </a:defRPr>
            </a:lvl1pPr>
            <a:lvl2pPr marL="742950" indent="-285750" defTabSz="954088">
              <a:spcBef>
                <a:spcPct val="30000"/>
              </a:spcBef>
              <a:defRPr sz="1200">
                <a:solidFill>
                  <a:schemeClr val="tx1"/>
                </a:solidFill>
                <a:latin typeface="Arial" panose="020B0604020202020204" pitchFamily="34" charset="0"/>
              </a:defRPr>
            </a:lvl2pPr>
            <a:lvl3pPr marL="1143000" indent="-228600" defTabSz="954088">
              <a:spcBef>
                <a:spcPct val="30000"/>
              </a:spcBef>
              <a:defRPr sz="1200">
                <a:solidFill>
                  <a:schemeClr val="tx1"/>
                </a:solidFill>
                <a:latin typeface="Arial" panose="020B0604020202020204" pitchFamily="34" charset="0"/>
              </a:defRPr>
            </a:lvl3pPr>
            <a:lvl4pPr marL="1600200" indent="-228600" defTabSz="954088">
              <a:spcBef>
                <a:spcPct val="30000"/>
              </a:spcBef>
              <a:defRPr sz="1200">
                <a:solidFill>
                  <a:schemeClr val="tx1"/>
                </a:solidFill>
                <a:latin typeface="Arial" panose="020B0604020202020204" pitchFamily="34" charset="0"/>
              </a:defRPr>
            </a:lvl4pPr>
            <a:lvl5pPr marL="2057400" indent="-228600" defTabSz="954088">
              <a:spcBef>
                <a:spcPct val="30000"/>
              </a:spcBef>
              <a:defRPr sz="1200">
                <a:solidFill>
                  <a:schemeClr val="tx1"/>
                </a:solidFill>
                <a:latin typeface="Arial" panose="020B0604020202020204" pitchFamily="34" charset="0"/>
              </a:defRPr>
            </a:lvl5pPr>
            <a:lvl6pPr marL="2514600" indent="-228600" defTabSz="9540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40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40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40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B5BFA36-E21F-4179-8F26-8BDC16D676C0}" type="slidenum">
              <a:rPr lang="en-GB" altLang="nl-NL" sz="1000">
                <a:latin typeface="News Gothic"/>
              </a:rPr>
              <a:pPr algn="r" eaLnBrk="1" hangingPunct="1">
                <a:spcBef>
                  <a:spcPct val="0"/>
                </a:spcBef>
              </a:pPr>
              <a:t>12</a:t>
            </a:fld>
            <a:endParaRPr lang="en-GB" altLang="nl-NL" sz="1000">
              <a:latin typeface="News Gothic"/>
            </a:endParaRPr>
          </a:p>
        </p:txBody>
      </p:sp>
      <p:sp>
        <p:nvSpPr>
          <p:cNvPr id="51204" name="Rectangle 2">
            <a:extLst>
              <a:ext uri="{FF2B5EF4-FFF2-40B4-BE49-F238E27FC236}">
                <a16:creationId xmlns:a16="http://schemas.microsoft.com/office/drawing/2014/main" id="{BDFE6BA0-ECD9-4F63-B08C-8066866A6EB3}"/>
              </a:ext>
            </a:extLst>
          </p:cNvPr>
          <p:cNvSpPr>
            <a:spLocks noGrp="1" noRot="1" noChangeAspect="1" noChangeArrowheads="1" noTextEdit="1"/>
          </p:cNvSpPr>
          <p:nvPr>
            <p:ph type="sldImg"/>
          </p:nvPr>
        </p:nvSpPr>
        <p:spPr>
          <a:ln/>
        </p:spPr>
      </p:sp>
      <p:sp>
        <p:nvSpPr>
          <p:cNvPr id="51205" name="Rectangle 3">
            <a:extLst>
              <a:ext uri="{FF2B5EF4-FFF2-40B4-BE49-F238E27FC236}">
                <a16:creationId xmlns:a16="http://schemas.microsoft.com/office/drawing/2014/main" id="{42CC8594-7B10-47CB-9BC1-F3A63A525F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a:extLst>
              <a:ext uri="{FF2B5EF4-FFF2-40B4-BE49-F238E27FC236}">
                <a16:creationId xmlns:a16="http://schemas.microsoft.com/office/drawing/2014/main" id="{0CE9F106-D233-4FC3-AE80-44D35DE8AB88}"/>
              </a:ext>
            </a:extLst>
          </p:cNvPr>
          <p:cNvSpPr>
            <a:spLocks noGrp="1" noChangeArrowheads="1"/>
          </p:cNvSpPr>
          <p:nvPr>
            <p:ph type="dt" sz="quarter" idx="1"/>
          </p:nvPr>
        </p:nvSpPr>
        <p:spPr>
          <a:xfrm>
            <a:off x="3368675" y="338138"/>
            <a:ext cx="2895600" cy="242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39825" indent="-227013">
              <a:spcBef>
                <a:spcPct val="30000"/>
              </a:spcBef>
              <a:defRPr sz="1200">
                <a:solidFill>
                  <a:schemeClr val="tx1"/>
                </a:solidFill>
                <a:latin typeface="Arial" panose="020B0604020202020204" pitchFamily="34" charset="0"/>
              </a:defRPr>
            </a:lvl3pPr>
            <a:lvl4pPr marL="1595438" indent="-227013">
              <a:spcBef>
                <a:spcPct val="30000"/>
              </a:spcBef>
              <a:defRPr sz="1200">
                <a:solidFill>
                  <a:schemeClr val="tx1"/>
                </a:solidFill>
                <a:latin typeface="Arial" panose="020B0604020202020204" pitchFamily="34" charset="0"/>
              </a:defRPr>
            </a:lvl4pPr>
            <a:lvl5pPr marL="2052638" indent="-227013">
              <a:spcBef>
                <a:spcPct val="30000"/>
              </a:spcBef>
              <a:defRPr sz="1200">
                <a:solidFill>
                  <a:schemeClr val="tx1"/>
                </a:solidFill>
                <a:latin typeface="Arial" panose="020B0604020202020204" pitchFamily="34" charset="0"/>
              </a:defRPr>
            </a:lvl5pPr>
            <a:lvl6pPr marL="2509838" indent="-227013" eaLnBrk="0" fontAlgn="base" hangingPunct="0">
              <a:spcBef>
                <a:spcPct val="30000"/>
              </a:spcBef>
              <a:spcAft>
                <a:spcPct val="0"/>
              </a:spcAft>
              <a:defRPr sz="1200">
                <a:solidFill>
                  <a:schemeClr val="tx1"/>
                </a:solidFill>
                <a:latin typeface="Arial" panose="020B0604020202020204" pitchFamily="34" charset="0"/>
              </a:defRPr>
            </a:lvl6pPr>
            <a:lvl7pPr marL="2967038" indent="-227013" eaLnBrk="0" fontAlgn="base" hangingPunct="0">
              <a:spcBef>
                <a:spcPct val="30000"/>
              </a:spcBef>
              <a:spcAft>
                <a:spcPct val="0"/>
              </a:spcAft>
              <a:defRPr sz="1200">
                <a:solidFill>
                  <a:schemeClr val="tx1"/>
                </a:solidFill>
                <a:latin typeface="Arial" panose="020B0604020202020204" pitchFamily="34" charset="0"/>
              </a:defRPr>
            </a:lvl7pPr>
            <a:lvl8pPr marL="3424238" indent="-227013" eaLnBrk="0" fontAlgn="base" hangingPunct="0">
              <a:spcBef>
                <a:spcPct val="30000"/>
              </a:spcBef>
              <a:spcAft>
                <a:spcPct val="0"/>
              </a:spcAft>
              <a:defRPr sz="1200">
                <a:solidFill>
                  <a:schemeClr val="tx1"/>
                </a:solidFill>
                <a:latin typeface="Arial" panose="020B0604020202020204" pitchFamily="34" charset="0"/>
              </a:defRPr>
            </a:lvl8pPr>
            <a:lvl9pPr marL="3881438"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0E8D754-FCA6-41E9-B7CE-3DC3CB97FB97}" type="datetime1">
              <a:rPr lang="en-GB" altLang="nl-NL" sz="1000" smtClean="0">
                <a:latin typeface="News Gothic"/>
              </a:rPr>
              <a:pPr>
                <a:spcBef>
                  <a:spcPct val="0"/>
                </a:spcBef>
              </a:pPr>
              <a:t>17/03/2022</a:t>
            </a:fld>
            <a:endParaRPr lang="en-GB" altLang="nl-NL" sz="1000">
              <a:latin typeface="News Gothic"/>
            </a:endParaRPr>
          </a:p>
        </p:txBody>
      </p:sp>
      <p:sp>
        <p:nvSpPr>
          <p:cNvPr id="53251" name="Rectangle 7">
            <a:extLst>
              <a:ext uri="{FF2B5EF4-FFF2-40B4-BE49-F238E27FC236}">
                <a16:creationId xmlns:a16="http://schemas.microsoft.com/office/drawing/2014/main" id="{52C9DE4B-F6AF-4F6D-B4E0-18D0B24AA5A8}"/>
              </a:ext>
            </a:extLst>
          </p:cNvPr>
          <p:cNvSpPr>
            <a:spLocks noGrp="1" noChangeArrowheads="1"/>
          </p:cNvSpPr>
          <p:nvPr>
            <p:ph type="sldNum" sz="quarter" idx="5"/>
          </p:nvPr>
        </p:nvSpPr>
        <p:spPr>
          <a:xfrm>
            <a:off x="3368675" y="9261475"/>
            <a:ext cx="2895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39825" indent="-227013">
              <a:spcBef>
                <a:spcPct val="30000"/>
              </a:spcBef>
              <a:defRPr sz="1200">
                <a:solidFill>
                  <a:schemeClr val="tx1"/>
                </a:solidFill>
                <a:latin typeface="Arial" panose="020B0604020202020204" pitchFamily="34" charset="0"/>
              </a:defRPr>
            </a:lvl3pPr>
            <a:lvl4pPr marL="1595438" indent="-227013">
              <a:spcBef>
                <a:spcPct val="30000"/>
              </a:spcBef>
              <a:defRPr sz="1200">
                <a:solidFill>
                  <a:schemeClr val="tx1"/>
                </a:solidFill>
                <a:latin typeface="Arial" panose="020B0604020202020204" pitchFamily="34" charset="0"/>
              </a:defRPr>
            </a:lvl4pPr>
            <a:lvl5pPr marL="2052638" indent="-227013">
              <a:spcBef>
                <a:spcPct val="30000"/>
              </a:spcBef>
              <a:defRPr sz="1200">
                <a:solidFill>
                  <a:schemeClr val="tx1"/>
                </a:solidFill>
                <a:latin typeface="Arial" panose="020B0604020202020204" pitchFamily="34" charset="0"/>
              </a:defRPr>
            </a:lvl5pPr>
            <a:lvl6pPr marL="2509838" indent="-227013" eaLnBrk="0" fontAlgn="base" hangingPunct="0">
              <a:spcBef>
                <a:spcPct val="30000"/>
              </a:spcBef>
              <a:spcAft>
                <a:spcPct val="0"/>
              </a:spcAft>
              <a:defRPr sz="1200">
                <a:solidFill>
                  <a:schemeClr val="tx1"/>
                </a:solidFill>
                <a:latin typeface="Arial" panose="020B0604020202020204" pitchFamily="34" charset="0"/>
              </a:defRPr>
            </a:lvl6pPr>
            <a:lvl7pPr marL="2967038" indent="-227013" eaLnBrk="0" fontAlgn="base" hangingPunct="0">
              <a:spcBef>
                <a:spcPct val="30000"/>
              </a:spcBef>
              <a:spcAft>
                <a:spcPct val="0"/>
              </a:spcAft>
              <a:defRPr sz="1200">
                <a:solidFill>
                  <a:schemeClr val="tx1"/>
                </a:solidFill>
                <a:latin typeface="Arial" panose="020B0604020202020204" pitchFamily="34" charset="0"/>
              </a:defRPr>
            </a:lvl7pPr>
            <a:lvl8pPr marL="3424238" indent="-227013" eaLnBrk="0" fontAlgn="base" hangingPunct="0">
              <a:spcBef>
                <a:spcPct val="30000"/>
              </a:spcBef>
              <a:spcAft>
                <a:spcPct val="0"/>
              </a:spcAft>
              <a:defRPr sz="1200">
                <a:solidFill>
                  <a:schemeClr val="tx1"/>
                </a:solidFill>
                <a:latin typeface="Arial" panose="020B0604020202020204" pitchFamily="34" charset="0"/>
              </a:defRPr>
            </a:lvl8pPr>
            <a:lvl9pPr marL="3881438"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C2C41E-6D74-4323-844B-37C5811DC22F}" type="slidenum">
              <a:rPr lang="en-GB" altLang="nl-NL" sz="1000" smtClean="0">
                <a:latin typeface="News Gothic"/>
              </a:rPr>
              <a:pPr>
                <a:spcBef>
                  <a:spcPct val="0"/>
                </a:spcBef>
              </a:pPr>
              <a:t>13</a:t>
            </a:fld>
            <a:endParaRPr lang="en-GB" altLang="nl-NL" sz="1000">
              <a:latin typeface="News Gothic"/>
            </a:endParaRPr>
          </a:p>
        </p:txBody>
      </p:sp>
      <p:sp>
        <p:nvSpPr>
          <p:cNvPr id="53252" name="Rectangle 2">
            <a:extLst>
              <a:ext uri="{FF2B5EF4-FFF2-40B4-BE49-F238E27FC236}">
                <a16:creationId xmlns:a16="http://schemas.microsoft.com/office/drawing/2014/main" id="{06AE3E6C-5202-4221-AABB-B41AFA261946}"/>
              </a:ext>
            </a:extLst>
          </p:cNvPr>
          <p:cNvSpPr>
            <a:spLocks noGrp="1" noRot="1" noChangeAspect="1" noChangeArrowheads="1" noTextEdit="1"/>
          </p:cNvSpPr>
          <p:nvPr>
            <p:ph type="sldImg"/>
          </p:nvPr>
        </p:nvSpPr>
        <p:spPr>
          <a:ln/>
        </p:spPr>
      </p:sp>
      <p:sp>
        <p:nvSpPr>
          <p:cNvPr id="53253" name="Rectangle 3">
            <a:extLst>
              <a:ext uri="{FF2B5EF4-FFF2-40B4-BE49-F238E27FC236}">
                <a16:creationId xmlns:a16="http://schemas.microsoft.com/office/drawing/2014/main" id="{E8D04DB3-5172-4E66-A708-10859C7EDE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a:extLst>
              <a:ext uri="{FF2B5EF4-FFF2-40B4-BE49-F238E27FC236}">
                <a16:creationId xmlns:a16="http://schemas.microsoft.com/office/drawing/2014/main" id="{1F8CF0F0-6042-465B-B29C-3118C27E909D}"/>
              </a:ext>
            </a:extLst>
          </p:cNvPr>
          <p:cNvSpPr>
            <a:spLocks noGrp="1" noChangeArrowheads="1"/>
          </p:cNvSpPr>
          <p:nvPr>
            <p:ph type="dt" sz="quarter" idx="1"/>
          </p:nvPr>
        </p:nvSpPr>
        <p:spPr>
          <a:xfrm>
            <a:off x="3368675" y="338138"/>
            <a:ext cx="2895600" cy="242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39825" indent="-227013">
              <a:spcBef>
                <a:spcPct val="30000"/>
              </a:spcBef>
              <a:defRPr sz="1200">
                <a:solidFill>
                  <a:schemeClr val="tx1"/>
                </a:solidFill>
                <a:latin typeface="Arial" panose="020B0604020202020204" pitchFamily="34" charset="0"/>
              </a:defRPr>
            </a:lvl3pPr>
            <a:lvl4pPr marL="1595438" indent="-227013">
              <a:spcBef>
                <a:spcPct val="30000"/>
              </a:spcBef>
              <a:defRPr sz="1200">
                <a:solidFill>
                  <a:schemeClr val="tx1"/>
                </a:solidFill>
                <a:latin typeface="Arial" panose="020B0604020202020204" pitchFamily="34" charset="0"/>
              </a:defRPr>
            </a:lvl4pPr>
            <a:lvl5pPr marL="2052638" indent="-227013">
              <a:spcBef>
                <a:spcPct val="30000"/>
              </a:spcBef>
              <a:defRPr sz="1200">
                <a:solidFill>
                  <a:schemeClr val="tx1"/>
                </a:solidFill>
                <a:latin typeface="Arial" panose="020B0604020202020204" pitchFamily="34" charset="0"/>
              </a:defRPr>
            </a:lvl5pPr>
            <a:lvl6pPr marL="2509838" indent="-227013" eaLnBrk="0" fontAlgn="base" hangingPunct="0">
              <a:spcBef>
                <a:spcPct val="30000"/>
              </a:spcBef>
              <a:spcAft>
                <a:spcPct val="0"/>
              </a:spcAft>
              <a:defRPr sz="1200">
                <a:solidFill>
                  <a:schemeClr val="tx1"/>
                </a:solidFill>
                <a:latin typeface="Arial" panose="020B0604020202020204" pitchFamily="34" charset="0"/>
              </a:defRPr>
            </a:lvl6pPr>
            <a:lvl7pPr marL="2967038" indent="-227013" eaLnBrk="0" fontAlgn="base" hangingPunct="0">
              <a:spcBef>
                <a:spcPct val="30000"/>
              </a:spcBef>
              <a:spcAft>
                <a:spcPct val="0"/>
              </a:spcAft>
              <a:defRPr sz="1200">
                <a:solidFill>
                  <a:schemeClr val="tx1"/>
                </a:solidFill>
                <a:latin typeface="Arial" panose="020B0604020202020204" pitchFamily="34" charset="0"/>
              </a:defRPr>
            </a:lvl7pPr>
            <a:lvl8pPr marL="3424238" indent="-227013" eaLnBrk="0" fontAlgn="base" hangingPunct="0">
              <a:spcBef>
                <a:spcPct val="30000"/>
              </a:spcBef>
              <a:spcAft>
                <a:spcPct val="0"/>
              </a:spcAft>
              <a:defRPr sz="1200">
                <a:solidFill>
                  <a:schemeClr val="tx1"/>
                </a:solidFill>
                <a:latin typeface="Arial" panose="020B0604020202020204" pitchFamily="34" charset="0"/>
              </a:defRPr>
            </a:lvl8pPr>
            <a:lvl9pPr marL="3881438"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7705F4-B1E3-4F75-9D01-3F8DED41C995}" type="datetime1">
              <a:rPr lang="en-GB" altLang="nl-NL" sz="1000" smtClean="0">
                <a:latin typeface="News Gothic"/>
              </a:rPr>
              <a:pPr>
                <a:spcBef>
                  <a:spcPct val="0"/>
                </a:spcBef>
              </a:pPr>
              <a:t>17/03/2022</a:t>
            </a:fld>
            <a:endParaRPr lang="en-GB" altLang="nl-NL" sz="1000">
              <a:latin typeface="News Gothic"/>
            </a:endParaRPr>
          </a:p>
        </p:txBody>
      </p:sp>
      <p:sp>
        <p:nvSpPr>
          <p:cNvPr id="55299" name="Rectangle 7">
            <a:extLst>
              <a:ext uri="{FF2B5EF4-FFF2-40B4-BE49-F238E27FC236}">
                <a16:creationId xmlns:a16="http://schemas.microsoft.com/office/drawing/2014/main" id="{8B2A675F-B880-43F2-9F28-8D22591D9F06}"/>
              </a:ext>
            </a:extLst>
          </p:cNvPr>
          <p:cNvSpPr>
            <a:spLocks noGrp="1" noChangeArrowheads="1"/>
          </p:cNvSpPr>
          <p:nvPr>
            <p:ph type="sldNum" sz="quarter" idx="5"/>
          </p:nvPr>
        </p:nvSpPr>
        <p:spPr>
          <a:xfrm>
            <a:off x="3368675" y="9261475"/>
            <a:ext cx="2895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39825" indent="-227013">
              <a:spcBef>
                <a:spcPct val="30000"/>
              </a:spcBef>
              <a:defRPr sz="1200">
                <a:solidFill>
                  <a:schemeClr val="tx1"/>
                </a:solidFill>
                <a:latin typeface="Arial" panose="020B0604020202020204" pitchFamily="34" charset="0"/>
              </a:defRPr>
            </a:lvl3pPr>
            <a:lvl4pPr marL="1595438" indent="-227013">
              <a:spcBef>
                <a:spcPct val="30000"/>
              </a:spcBef>
              <a:defRPr sz="1200">
                <a:solidFill>
                  <a:schemeClr val="tx1"/>
                </a:solidFill>
                <a:latin typeface="Arial" panose="020B0604020202020204" pitchFamily="34" charset="0"/>
              </a:defRPr>
            </a:lvl4pPr>
            <a:lvl5pPr marL="2052638" indent="-227013">
              <a:spcBef>
                <a:spcPct val="30000"/>
              </a:spcBef>
              <a:defRPr sz="1200">
                <a:solidFill>
                  <a:schemeClr val="tx1"/>
                </a:solidFill>
                <a:latin typeface="Arial" panose="020B0604020202020204" pitchFamily="34" charset="0"/>
              </a:defRPr>
            </a:lvl5pPr>
            <a:lvl6pPr marL="2509838" indent="-227013" eaLnBrk="0" fontAlgn="base" hangingPunct="0">
              <a:spcBef>
                <a:spcPct val="30000"/>
              </a:spcBef>
              <a:spcAft>
                <a:spcPct val="0"/>
              </a:spcAft>
              <a:defRPr sz="1200">
                <a:solidFill>
                  <a:schemeClr val="tx1"/>
                </a:solidFill>
                <a:latin typeface="Arial" panose="020B0604020202020204" pitchFamily="34" charset="0"/>
              </a:defRPr>
            </a:lvl6pPr>
            <a:lvl7pPr marL="2967038" indent="-227013" eaLnBrk="0" fontAlgn="base" hangingPunct="0">
              <a:spcBef>
                <a:spcPct val="30000"/>
              </a:spcBef>
              <a:spcAft>
                <a:spcPct val="0"/>
              </a:spcAft>
              <a:defRPr sz="1200">
                <a:solidFill>
                  <a:schemeClr val="tx1"/>
                </a:solidFill>
                <a:latin typeface="Arial" panose="020B0604020202020204" pitchFamily="34" charset="0"/>
              </a:defRPr>
            </a:lvl7pPr>
            <a:lvl8pPr marL="3424238" indent="-227013" eaLnBrk="0" fontAlgn="base" hangingPunct="0">
              <a:spcBef>
                <a:spcPct val="30000"/>
              </a:spcBef>
              <a:spcAft>
                <a:spcPct val="0"/>
              </a:spcAft>
              <a:defRPr sz="1200">
                <a:solidFill>
                  <a:schemeClr val="tx1"/>
                </a:solidFill>
                <a:latin typeface="Arial" panose="020B0604020202020204" pitchFamily="34" charset="0"/>
              </a:defRPr>
            </a:lvl8pPr>
            <a:lvl9pPr marL="3881438"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C3361A-14D7-4158-9D4A-F6164C6C18CE}" type="slidenum">
              <a:rPr lang="en-GB" altLang="nl-NL" sz="1000" smtClean="0">
                <a:latin typeface="News Gothic"/>
              </a:rPr>
              <a:pPr>
                <a:spcBef>
                  <a:spcPct val="0"/>
                </a:spcBef>
              </a:pPr>
              <a:t>14</a:t>
            </a:fld>
            <a:endParaRPr lang="en-GB" altLang="nl-NL" sz="1000">
              <a:latin typeface="News Gothic"/>
            </a:endParaRPr>
          </a:p>
        </p:txBody>
      </p:sp>
      <p:sp>
        <p:nvSpPr>
          <p:cNvPr id="55300" name="Rectangle 2">
            <a:extLst>
              <a:ext uri="{FF2B5EF4-FFF2-40B4-BE49-F238E27FC236}">
                <a16:creationId xmlns:a16="http://schemas.microsoft.com/office/drawing/2014/main" id="{AF3D3CD7-DC6F-4DE6-8F00-F81442BE1C47}"/>
              </a:ext>
            </a:extLst>
          </p:cNvPr>
          <p:cNvSpPr>
            <a:spLocks noGrp="1" noRot="1" noChangeAspect="1" noChangeArrowheads="1" noTextEdit="1"/>
          </p:cNvSpPr>
          <p:nvPr>
            <p:ph type="sldImg"/>
          </p:nvPr>
        </p:nvSpPr>
        <p:spPr>
          <a:ln/>
        </p:spPr>
      </p:sp>
      <p:sp>
        <p:nvSpPr>
          <p:cNvPr id="55301" name="Rectangle 3">
            <a:extLst>
              <a:ext uri="{FF2B5EF4-FFF2-40B4-BE49-F238E27FC236}">
                <a16:creationId xmlns:a16="http://schemas.microsoft.com/office/drawing/2014/main" id="{901E4481-5D45-43CE-AEB8-E0A7319758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a:extLst>
              <a:ext uri="{FF2B5EF4-FFF2-40B4-BE49-F238E27FC236}">
                <a16:creationId xmlns:a16="http://schemas.microsoft.com/office/drawing/2014/main" id="{9CFFDF2C-7671-4057-BE9E-3CA0668C4FDA}"/>
              </a:ext>
            </a:extLst>
          </p:cNvPr>
          <p:cNvSpPr txBox="1">
            <a:spLocks noGrp="1" noChangeArrowheads="1"/>
          </p:cNvSpPr>
          <p:nvPr/>
        </p:nvSpPr>
        <p:spPr bwMode="auto">
          <a:xfrm>
            <a:off x="3368675" y="338138"/>
            <a:ext cx="2895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233" tIns="45618" rIns="91233" bIns="45618">
            <a:spAutoFit/>
          </a:bodyPr>
          <a:lstStyle>
            <a:lvl1pPr defTabSz="954088">
              <a:spcBef>
                <a:spcPct val="30000"/>
              </a:spcBef>
              <a:defRPr sz="1200">
                <a:solidFill>
                  <a:schemeClr val="tx1"/>
                </a:solidFill>
                <a:latin typeface="Arial" panose="020B0604020202020204" pitchFamily="34" charset="0"/>
              </a:defRPr>
            </a:lvl1pPr>
            <a:lvl2pPr marL="742950" indent="-285750" defTabSz="954088">
              <a:spcBef>
                <a:spcPct val="30000"/>
              </a:spcBef>
              <a:defRPr sz="1200">
                <a:solidFill>
                  <a:schemeClr val="tx1"/>
                </a:solidFill>
                <a:latin typeface="Arial" panose="020B0604020202020204" pitchFamily="34" charset="0"/>
              </a:defRPr>
            </a:lvl2pPr>
            <a:lvl3pPr marL="1143000" indent="-228600" defTabSz="954088">
              <a:spcBef>
                <a:spcPct val="30000"/>
              </a:spcBef>
              <a:defRPr sz="1200">
                <a:solidFill>
                  <a:schemeClr val="tx1"/>
                </a:solidFill>
                <a:latin typeface="Arial" panose="020B0604020202020204" pitchFamily="34" charset="0"/>
              </a:defRPr>
            </a:lvl3pPr>
            <a:lvl4pPr marL="1600200" indent="-228600" defTabSz="954088">
              <a:spcBef>
                <a:spcPct val="30000"/>
              </a:spcBef>
              <a:defRPr sz="1200">
                <a:solidFill>
                  <a:schemeClr val="tx1"/>
                </a:solidFill>
                <a:latin typeface="Arial" panose="020B0604020202020204" pitchFamily="34" charset="0"/>
              </a:defRPr>
            </a:lvl4pPr>
            <a:lvl5pPr marL="2057400" indent="-228600" defTabSz="954088">
              <a:spcBef>
                <a:spcPct val="30000"/>
              </a:spcBef>
              <a:defRPr sz="1200">
                <a:solidFill>
                  <a:schemeClr val="tx1"/>
                </a:solidFill>
                <a:latin typeface="Arial" panose="020B0604020202020204" pitchFamily="34" charset="0"/>
              </a:defRPr>
            </a:lvl5pPr>
            <a:lvl6pPr marL="2514600" indent="-228600" defTabSz="9540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40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40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40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FB4562A-7F5A-4645-8DB8-8FE397D676B9}" type="datetime1">
              <a:rPr lang="en-GB" altLang="nl-NL" sz="1000">
                <a:latin typeface="News Gothic"/>
              </a:rPr>
              <a:pPr algn="r" eaLnBrk="1" hangingPunct="1">
                <a:spcBef>
                  <a:spcPct val="0"/>
                </a:spcBef>
              </a:pPr>
              <a:t>17/03/2022</a:t>
            </a:fld>
            <a:endParaRPr lang="en-GB" altLang="nl-NL" sz="1000">
              <a:latin typeface="News Gothic"/>
            </a:endParaRPr>
          </a:p>
        </p:txBody>
      </p:sp>
      <p:sp>
        <p:nvSpPr>
          <p:cNvPr id="74755" name="Rectangle 7">
            <a:extLst>
              <a:ext uri="{FF2B5EF4-FFF2-40B4-BE49-F238E27FC236}">
                <a16:creationId xmlns:a16="http://schemas.microsoft.com/office/drawing/2014/main" id="{A7CEC755-2E45-43CC-B45E-26EA68EF7048}"/>
              </a:ext>
            </a:extLst>
          </p:cNvPr>
          <p:cNvSpPr txBox="1">
            <a:spLocks noGrp="1" noChangeArrowheads="1"/>
          </p:cNvSpPr>
          <p:nvPr/>
        </p:nvSpPr>
        <p:spPr bwMode="auto">
          <a:xfrm>
            <a:off x="3368675" y="9261475"/>
            <a:ext cx="289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233" tIns="45618" rIns="91233" bIns="45618" anchor="b">
            <a:spAutoFit/>
          </a:bodyPr>
          <a:lstStyle>
            <a:lvl1pPr defTabSz="954088">
              <a:spcBef>
                <a:spcPct val="30000"/>
              </a:spcBef>
              <a:defRPr sz="1200">
                <a:solidFill>
                  <a:schemeClr val="tx1"/>
                </a:solidFill>
                <a:latin typeface="Arial" panose="020B0604020202020204" pitchFamily="34" charset="0"/>
              </a:defRPr>
            </a:lvl1pPr>
            <a:lvl2pPr marL="742950" indent="-285750" defTabSz="954088">
              <a:spcBef>
                <a:spcPct val="30000"/>
              </a:spcBef>
              <a:defRPr sz="1200">
                <a:solidFill>
                  <a:schemeClr val="tx1"/>
                </a:solidFill>
                <a:latin typeface="Arial" panose="020B0604020202020204" pitchFamily="34" charset="0"/>
              </a:defRPr>
            </a:lvl2pPr>
            <a:lvl3pPr marL="1143000" indent="-228600" defTabSz="954088">
              <a:spcBef>
                <a:spcPct val="30000"/>
              </a:spcBef>
              <a:defRPr sz="1200">
                <a:solidFill>
                  <a:schemeClr val="tx1"/>
                </a:solidFill>
                <a:latin typeface="Arial" panose="020B0604020202020204" pitchFamily="34" charset="0"/>
              </a:defRPr>
            </a:lvl3pPr>
            <a:lvl4pPr marL="1600200" indent="-228600" defTabSz="954088">
              <a:spcBef>
                <a:spcPct val="30000"/>
              </a:spcBef>
              <a:defRPr sz="1200">
                <a:solidFill>
                  <a:schemeClr val="tx1"/>
                </a:solidFill>
                <a:latin typeface="Arial" panose="020B0604020202020204" pitchFamily="34" charset="0"/>
              </a:defRPr>
            </a:lvl4pPr>
            <a:lvl5pPr marL="2057400" indent="-228600" defTabSz="954088">
              <a:spcBef>
                <a:spcPct val="30000"/>
              </a:spcBef>
              <a:defRPr sz="1200">
                <a:solidFill>
                  <a:schemeClr val="tx1"/>
                </a:solidFill>
                <a:latin typeface="Arial" panose="020B0604020202020204" pitchFamily="34" charset="0"/>
              </a:defRPr>
            </a:lvl5pPr>
            <a:lvl6pPr marL="2514600" indent="-228600" defTabSz="9540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40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40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40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A0E1D98-4BD0-448F-BF9E-9A99AAC08577}" type="slidenum">
              <a:rPr lang="en-GB" altLang="nl-NL" sz="1000">
                <a:latin typeface="News Gothic"/>
              </a:rPr>
              <a:pPr algn="r" eaLnBrk="1" hangingPunct="1">
                <a:spcBef>
                  <a:spcPct val="0"/>
                </a:spcBef>
              </a:pPr>
              <a:t>15</a:t>
            </a:fld>
            <a:endParaRPr lang="en-GB" altLang="nl-NL" sz="1000">
              <a:latin typeface="News Gothic"/>
            </a:endParaRPr>
          </a:p>
        </p:txBody>
      </p:sp>
      <p:sp>
        <p:nvSpPr>
          <p:cNvPr id="74756" name="Rectangle 2">
            <a:extLst>
              <a:ext uri="{FF2B5EF4-FFF2-40B4-BE49-F238E27FC236}">
                <a16:creationId xmlns:a16="http://schemas.microsoft.com/office/drawing/2014/main" id="{115B1E5D-F069-4A0F-8AE8-4308F5348C07}"/>
              </a:ext>
            </a:extLst>
          </p:cNvPr>
          <p:cNvSpPr>
            <a:spLocks noGrp="1" noRot="1" noChangeAspect="1" noChangeArrowheads="1" noTextEdit="1"/>
          </p:cNvSpPr>
          <p:nvPr>
            <p:ph type="sldImg"/>
          </p:nvPr>
        </p:nvSpPr>
        <p:spPr>
          <a:ln/>
        </p:spPr>
      </p:sp>
      <p:sp>
        <p:nvSpPr>
          <p:cNvPr id="74757" name="Rectangle 3">
            <a:extLst>
              <a:ext uri="{FF2B5EF4-FFF2-40B4-BE49-F238E27FC236}">
                <a16:creationId xmlns:a16="http://schemas.microsoft.com/office/drawing/2014/main" id="{B6772477-00A5-487F-8EE1-E84A60D051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a:extLst>
              <a:ext uri="{FF2B5EF4-FFF2-40B4-BE49-F238E27FC236}">
                <a16:creationId xmlns:a16="http://schemas.microsoft.com/office/drawing/2014/main" id="{2DE24343-0E86-4771-9529-BAC395319150}"/>
              </a:ext>
            </a:extLst>
          </p:cNvPr>
          <p:cNvSpPr>
            <a:spLocks noGrp="1" noChangeArrowheads="1"/>
          </p:cNvSpPr>
          <p:nvPr>
            <p:ph type="dt" sz="quarter" idx="1"/>
          </p:nvPr>
        </p:nvSpPr>
        <p:spPr>
          <a:xfrm>
            <a:off x="3368675" y="338138"/>
            <a:ext cx="2895600" cy="242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39825" indent="-227013">
              <a:spcBef>
                <a:spcPct val="30000"/>
              </a:spcBef>
              <a:defRPr sz="1200">
                <a:solidFill>
                  <a:schemeClr val="tx1"/>
                </a:solidFill>
                <a:latin typeface="Arial" panose="020B0604020202020204" pitchFamily="34" charset="0"/>
              </a:defRPr>
            </a:lvl3pPr>
            <a:lvl4pPr marL="1595438" indent="-227013">
              <a:spcBef>
                <a:spcPct val="30000"/>
              </a:spcBef>
              <a:defRPr sz="1200">
                <a:solidFill>
                  <a:schemeClr val="tx1"/>
                </a:solidFill>
                <a:latin typeface="Arial" panose="020B0604020202020204" pitchFamily="34" charset="0"/>
              </a:defRPr>
            </a:lvl4pPr>
            <a:lvl5pPr marL="2052638" indent="-227013">
              <a:spcBef>
                <a:spcPct val="30000"/>
              </a:spcBef>
              <a:defRPr sz="1200">
                <a:solidFill>
                  <a:schemeClr val="tx1"/>
                </a:solidFill>
                <a:latin typeface="Arial" panose="020B0604020202020204" pitchFamily="34" charset="0"/>
              </a:defRPr>
            </a:lvl5pPr>
            <a:lvl6pPr marL="2509838" indent="-227013" eaLnBrk="0" fontAlgn="base" hangingPunct="0">
              <a:spcBef>
                <a:spcPct val="30000"/>
              </a:spcBef>
              <a:spcAft>
                <a:spcPct val="0"/>
              </a:spcAft>
              <a:defRPr sz="1200">
                <a:solidFill>
                  <a:schemeClr val="tx1"/>
                </a:solidFill>
                <a:latin typeface="Arial" panose="020B0604020202020204" pitchFamily="34" charset="0"/>
              </a:defRPr>
            </a:lvl6pPr>
            <a:lvl7pPr marL="2967038" indent="-227013" eaLnBrk="0" fontAlgn="base" hangingPunct="0">
              <a:spcBef>
                <a:spcPct val="30000"/>
              </a:spcBef>
              <a:spcAft>
                <a:spcPct val="0"/>
              </a:spcAft>
              <a:defRPr sz="1200">
                <a:solidFill>
                  <a:schemeClr val="tx1"/>
                </a:solidFill>
                <a:latin typeface="Arial" panose="020B0604020202020204" pitchFamily="34" charset="0"/>
              </a:defRPr>
            </a:lvl7pPr>
            <a:lvl8pPr marL="3424238" indent="-227013" eaLnBrk="0" fontAlgn="base" hangingPunct="0">
              <a:spcBef>
                <a:spcPct val="30000"/>
              </a:spcBef>
              <a:spcAft>
                <a:spcPct val="0"/>
              </a:spcAft>
              <a:defRPr sz="1200">
                <a:solidFill>
                  <a:schemeClr val="tx1"/>
                </a:solidFill>
                <a:latin typeface="Arial" panose="020B0604020202020204" pitchFamily="34" charset="0"/>
              </a:defRPr>
            </a:lvl8pPr>
            <a:lvl9pPr marL="3881438"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93C516-F45E-496B-A580-C747BF6F21E7}" type="datetime1">
              <a:rPr lang="en-GB" altLang="nl-NL" sz="1000" smtClean="0">
                <a:latin typeface="News Gothic"/>
              </a:rPr>
              <a:pPr>
                <a:spcBef>
                  <a:spcPct val="0"/>
                </a:spcBef>
              </a:pPr>
              <a:t>17/03/2022</a:t>
            </a:fld>
            <a:endParaRPr lang="en-GB" altLang="nl-NL" sz="1000">
              <a:latin typeface="News Gothic"/>
            </a:endParaRPr>
          </a:p>
        </p:txBody>
      </p:sp>
      <p:sp>
        <p:nvSpPr>
          <p:cNvPr id="76803" name="Rectangle 7">
            <a:extLst>
              <a:ext uri="{FF2B5EF4-FFF2-40B4-BE49-F238E27FC236}">
                <a16:creationId xmlns:a16="http://schemas.microsoft.com/office/drawing/2014/main" id="{6556D1B6-A88A-4208-B4C0-70331672D1E1}"/>
              </a:ext>
            </a:extLst>
          </p:cNvPr>
          <p:cNvSpPr>
            <a:spLocks noGrp="1" noChangeArrowheads="1"/>
          </p:cNvSpPr>
          <p:nvPr>
            <p:ph type="sldNum" sz="quarter" idx="5"/>
          </p:nvPr>
        </p:nvSpPr>
        <p:spPr>
          <a:xfrm>
            <a:off x="3368675" y="9261475"/>
            <a:ext cx="2895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39825" indent="-227013">
              <a:spcBef>
                <a:spcPct val="30000"/>
              </a:spcBef>
              <a:defRPr sz="1200">
                <a:solidFill>
                  <a:schemeClr val="tx1"/>
                </a:solidFill>
                <a:latin typeface="Arial" panose="020B0604020202020204" pitchFamily="34" charset="0"/>
              </a:defRPr>
            </a:lvl3pPr>
            <a:lvl4pPr marL="1595438" indent="-227013">
              <a:spcBef>
                <a:spcPct val="30000"/>
              </a:spcBef>
              <a:defRPr sz="1200">
                <a:solidFill>
                  <a:schemeClr val="tx1"/>
                </a:solidFill>
                <a:latin typeface="Arial" panose="020B0604020202020204" pitchFamily="34" charset="0"/>
              </a:defRPr>
            </a:lvl4pPr>
            <a:lvl5pPr marL="2052638" indent="-227013">
              <a:spcBef>
                <a:spcPct val="30000"/>
              </a:spcBef>
              <a:defRPr sz="1200">
                <a:solidFill>
                  <a:schemeClr val="tx1"/>
                </a:solidFill>
                <a:latin typeface="Arial" panose="020B0604020202020204" pitchFamily="34" charset="0"/>
              </a:defRPr>
            </a:lvl5pPr>
            <a:lvl6pPr marL="2509838" indent="-227013" eaLnBrk="0" fontAlgn="base" hangingPunct="0">
              <a:spcBef>
                <a:spcPct val="30000"/>
              </a:spcBef>
              <a:spcAft>
                <a:spcPct val="0"/>
              </a:spcAft>
              <a:defRPr sz="1200">
                <a:solidFill>
                  <a:schemeClr val="tx1"/>
                </a:solidFill>
                <a:latin typeface="Arial" panose="020B0604020202020204" pitchFamily="34" charset="0"/>
              </a:defRPr>
            </a:lvl6pPr>
            <a:lvl7pPr marL="2967038" indent="-227013" eaLnBrk="0" fontAlgn="base" hangingPunct="0">
              <a:spcBef>
                <a:spcPct val="30000"/>
              </a:spcBef>
              <a:spcAft>
                <a:spcPct val="0"/>
              </a:spcAft>
              <a:defRPr sz="1200">
                <a:solidFill>
                  <a:schemeClr val="tx1"/>
                </a:solidFill>
                <a:latin typeface="Arial" panose="020B0604020202020204" pitchFamily="34" charset="0"/>
              </a:defRPr>
            </a:lvl7pPr>
            <a:lvl8pPr marL="3424238" indent="-227013" eaLnBrk="0" fontAlgn="base" hangingPunct="0">
              <a:spcBef>
                <a:spcPct val="30000"/>
              </a:spcBef>
              <a:spcAft>
                <a:spcPct val="0"/>
              </a:spcAft>
              <a:defRPr sz="1200">
                <a:solidFill>
                  <a:schemeClr val="tx1"/>
                </a:solidFill>
                <a:latin typeface="Arial" panose="020B0604020202020204" pitchFamily="34" charset="0"/>
              </a:defRPr>
            </a:lvl8pPr>
            <a:lvl9pPr marL="3881438"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2DCE8B-36FB-4524-8BF3-E2898AD12F33}" type="slidenum">
              <a:rPr lang="en-GB" altLang="nl-NL" sz="1000" smtClean="0">
                <a:latin typeface="News Gothic"/>
              </a:rPr>
              <a:pPr>
                <a:spcBef>
                  <a:spcPct val="0"/>
                </a:spcBef>
              </a:pPr>
              <a:t>16</a:t>
            </a:fld>
            <a:endParaRPr lang="en-GB" altLang="nl-NL" sz="1000">
              <a:latin typeface="News Gothic"/>
            </a:endParaRPr>
          </a:p>
        </p:txBody>
      </p:sp>
      <p:sp>
        <p:nvSpPr>
          <p:cNvPr id="76804" name="Rectangle 2">
            <a:extLst>
              <a:ext uri="{FF2B5EF4-FFF2-40B4-BE49-F238E27FC236}">
                <a16:creationId xmlns:a16="http://schemas.microsoft.com/office/drawing/2014/main" id="{CDB7A6A8-F331-4DA1-84C0-B676D759DF94}"/>
              </a:ext>
            </a:extLst>
          </p:cNvPr>
          <p:cNvSpPr>
            <a:spLocks noGrp="1" noRot="1" noChangeAspect="1" noChangeArrowheads="1" noTextEdit="1"/>
          </p:cNvSpPr>
          <p:nvPr>
            <p:ph type="sldImg"/>
          </p:nvPr>
        </p:nvSpPr>
        <p:spPr>
          <a:ln/>
        </p:spPr>
      </p:sp>
      <p:sp>
        <p:nvSpPr>
          <p:cNvPr id="76805" name="Rectangle 3">
            <a:extLst>
              <a:ext uri="{FF2B5EF4-FFF2-40B4-BE49-F238E27FC236}">
                <a16:creationId xmlns:a16="http://schemas.microsoft.com/office/drawing/2014/main" id="{09C38E7F-ED3E-48EB-AC61-4B6D291EE7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a:extLst>
              <a:ext uri="{FF2B5EF4-FFF2-40B4-BE49-F238E27FC236}">
                <a16:creationId xmlns:a16="http://schemas.microsoft.com/office/drawing/2014/main" id="{29E34D3D-D3CB-4521-B7F1-F17D42926FF8}"/>
              </a:ext>
            </a:extLst>
          </p:cNvPr>
          <p:cNvSpPr>
            <a:spLocks noGrp="1" noChangeArrowheads="1"/>
          </p:cNvSpPr>
          <p:nvPr>
            <p:ph type="dt" sz="quarter" idx="1"/>
          </p:nvPr>
        </p:nvSpPr>
        <p:spPr>
          <a:xfrm>
            <a:off x="3368675" y="338138"/>
            <a:ext cx="2895600" cy="242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39825" indent="-227013">
              <a:spcBef>
                <a:spcPct val="30000"/>
              </a:spcBef>
              <a:defRPr sz="1200">
                <a:solidFill>
                  <a:schemeClr val="tx1"/>
                </a:solidFill>
                <a:latin typeface="Arial" panose="020B0604020202020204" pitchFamily="34" charset="0"/>
              </a:defRPr>
            </a:lvl3pPr>
            <a:lvl4pPr marL="1595438" indent="-227013">
              <a:spcBef>
                <a:spcPct val="30000"/>
              </a:spcBef>
              <a:defRPr sz="1200">
                <a:solidFill>
                  <a:schemeClr val="tx1"/>
                </a:solidFill>
                <a:latin typeface="Arial" panose="020B0604020202020204" pitchFamily="34" charset="0"/>
              </a:defRPr>
            </a:lvl4pPr>
            <a:lvl5pPr marL="2052638" indent="-227013">
              <a:spcBef>
                <a:spcPct val="30000"/>
              </a:spcBef>
              <a:defRPr sz="1200">
                <a:solidFill>
                  <a:schemeClr val="tx1"/>
                </a:solidFill>
                <a:latin typeface="Arial" panose="020B0604020202020204" pitchFamily="34" charset="0"/>
              </a:defRPr>
            </a:lvl5pPr>
            <a:lvl6pPr marL="2509838" indent="-227013" eaLnBrk="0" fontAlgn="base" hangingPunct="0">
              <a:spcBef>
                <a:spcPct val="30000"/>
              </a:spcBef>
              <a:spcAft>
                <a:spcPct val="0"/>
              </a:spcAft>
              <a:defRPr sz="1200">
                <a:solidFill>
                  <a:schemeClr val="tx1"/>
                </a:solidFill>
                <a:latin typeface="Arial" panose="020B0604020202020204" pitchFamily="34" charset="0"/>
              </a:defRPr>
            </a:lvl6pPr>
            <a:lvl7pPr marL="2967038" indent="-227013" eaLnBrk="0" fontAlgn="base" hangingPunct="0">
              <a:spcBef>
                <a:spcPct val="30000"/>
              </a:spcBef>
              <a:spcAft>
                <a:spcPct val="0"/>
              </a:spcAft>
              <a:defRPr sz="1200">
                <a:solidFill>
                  <a:schemeClr val="tx1"/>
                </a:solidFill>
                <a:latin typeface="Arial" panose="020B0604020202020204" pitchFamily="34" charset="0"/>
              </a:defRPr>
            </a:lvl7pPr>
            <a:lvl8pPr marL="3424238" indent="-227013" eaLnBrk="0" fontAlgn="base" hangingPunct="0">
              <a:spcBef>
                <a:spcPct val="30000"/>
              </a:spcBef>
              <a:spcAft>
                <a:spcPct val="0"/>
              </a:spcAft>
              <a:defRPr sz="1200">
                <a:solidFill>
                  <a:schemeClr val="tx1"/>
                </a:solidFill>
                <a:latin typeface="Arial" panose="020B0604020202020204" pitchFamily="34" charset="0"/>
              </a:defRPr>
            </a:lvl8pPr>
            <a:lvl9pPr marL="3881438"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F7185A-AA4E-478A-8D3E-0F2B4DF24D11}" type="datetime1">
              <a:rPr lang="en-GB" altLang="nl-NL" sz="1000" smtClean="0">
                <a:latin typeface="News Gothic"/>
              </a:rPr>
              <a:pPr>
                <a:spcBef>
                  <a:spcPct val="0"/>
                </a:spcBef>
              </a:pPr>
              <a:t>17/03/2022</a:t>
            </a:fld>
            <a:endParaRPr lang="en-GB" altLang="nl-NL" sz="1000">
              <a:latin typeface="News Gothic"/>
            </a:endParaRPr>
          </a:p>
        </p:txBody>
      </p:sp>
      <p:sp>
        <p:nvSpPr>
          <p:cNvPr id="78851" name="Rectangle 7">
            <a:extLst>
              <a:ext uri="{FF2B5EF4-FFF2-40B4-BE49-F238E27FC236}">
                <a16:creationId xmlns:a16="http://schemas.microsoft.com/office/drawing/2014/main" id="{0CBF2692-8D5F-47B4-996B-4FD19366C585}"/>
              </a:ext>
            </a:extLst>
          </p:cNvPr>
          <p:cNvSpPr>
            <a:spLocks noGrp="1" noChangeArrowheads="1"/>
          </p:cNvSpPr>
          <p:nvPr>
            <p:ph type="sldNum" sz="quarter" idx="5"/>
          </p:nvPr>
        </p:nvSpPr>
        <p:spPr>
          <a:xfrm>
            <a:off x="3368675" y="9261475"/>
            <a:ext cx="2895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39825" indent="-227013">
              <a:spcBef>
                <a:spcPct val="30000"/>
              </a:spcBef>
              <a:defRPr sz="1200">
                <a:solidFill>
                  <a:schemeClr val="tx1"/>
                </a:solidFill>
                <a:latin typeface="Arial" panose="020B0604020202020204" pitchFamily="34" charset="0"/>
              </a:defRPr>
            </a:lvl3pPr>
            <a:lvl4pPr marL="1595438" indent="-227013">
              <a:spcBef>
                <a:spcPct val="30000"/>
              </a:spcBef>
              <a:defRPr sz="1200">
                <a:solidFill>
                  <a:schemeClr val="tx1"/>
                </a:solidFill>
                <a:latin typeface="Arial" panose="020B0604020202020204" pitchFamily="34" charset="0"/>
              </a:defRPr>
            </a:lvl4pPr>
            <a:lvl5pPr marL="2052638" indent="-227013">
              <a:spcBef>
                <a:spcPct val="30000"/>
              </a:spcBef>
              <a:defRPr sz="1200">
                <a:solidFill>
                  <a:schemeClr val="tx1"/>
                </a:solidFill>
                <a:latin typeface="Arial" panose="020B0604020202020204" pitchFamily="34" charset="0"/>
              </a:defRPr>
            </a:lvl5pPr>
            <a:lvl6pPr marL="2509838" indent="-227013" eaLnBrk="0" fontAlgn="base" hangingPunct="0">
              <a:spcBef>
                <a:spcPct val="30000"/>
              </a:spcBef>
              <a:spcAft>
                <a:spcPct val="0"/>
              </a:spcAft>
              <a:defRPr sz="1200">
                <a:solidFill>
                  <a:schemeClr val="tx1"/>
                </a:solidFill>
                <a:latin typeface="Arial" panose="020B0604020202020204" pitchFamily="34" charset="0"/>
              </a:defRPr>
            </a:lvl6pPr>
            <a:lvl7pPr marL="2967038" indent="-227013" eaLnBrk="0" fontAlgn="base" hangingPunct="0">
              <a:spcBef>
                <a:spcPct val="30000"/>
              </a:spcBef>
              <a:spcAft>
                <a:spcPct val="0"/>
              </a:spcAft>
              <a:defRPr sz="1200">
                <a:solidFill>
                  <a:schemeClr val="tx1"/>
                </a:solidFill>
                <a:latin typeface="Arial" panose="020B0604020202020204" pitchFamily="34" charset="0"/>
              </a:defRPr>
            </a:lvl7pPr>
            <a:lvl8pPr marL="3424238" indent="-227013" eaLnBrk="0" fontAlgn="base" hangingPunct="0">
              <a:spcBef>
                <a:spcPct val="30000"/>
              </a:spcBef>
              <a:spcAft>
                <a:spcPct val="0"/>
              </a:spcAft>
              <a:defRPr sz="1200">
                <a:solidFill>
                  <a:schemeClr val="tx1"/>
                </a:solidFill>
                <a:latin typeface="Arial" panose="020B0604020202020204" pitchFamily="34" charset="0"/>
              </a:defRPr>
            </a:lvl8pPr>
            <a:lvl9pPr marL="3881438"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B02F9F-17A2-4B05-AC4D-3473E8F09259}" type="slidenum">
              <a:rPr lang="en-GB" altLang="nl-NL" sz="1000" smtClean="0">
                <a:latin typeface="News Gothic"/>
              </a:rPr>
              <a:pPr>
                <a:spcBef>
                  <a:spcPct val="0"/>
                </a:spcBef>
              </a:pPr>
              <a:t>17</a:t>
            </a:fld>
            <a:endParaRPr lang="en-GB" altLang="nl-NL" sz="1000">
              <a:latin typeface="News Gothic"/>
            </a:endParaRPr>
          </a:p>
        </p:txBody>
      </p:sp>
      <p:sp>
        <p:nvSpPr>
          <p:cNvPr id="78852" name="Rectangle 2">
            <a:extLst>
              <a:ext uri="{FF2B5EF4-FFF2-40B4-BE49-F238E27FC236}">
                <a16:creationId xmlns:a16="http://schemas.microsoft.com/office/drawing/2014/main" id="{E896F74F-3792-48F6-913F-ABCBE702C77C}"/>
              </a:ext>
            </a:extLst>
          </p:cNvPr>
          <p:cNvSpPr>
            <a:spLocks noGrp="1" noRot="1" noChangeAspect="1" noChangeArrowheads="1" noTextEdit="1"/>
          </p:cNvSpPr>
          <p:nvPr>
            <p:ph type="sldImg"/>
          </p:nvPr>
        </p:nvSpPr>
        <p:spPr>
          <a:ln/>
        </p:spPr>
      </p:sp>
      <p:sp>
        <p:nvSpPr>
          <p:cNvPr id="78853" name="Rectangle 3">
            <a:extLst>
              <a:ext uri="{FF2B5EF4-FFF2-40B4-BE49-F238E27FC236}">
                <a16:creationId xmlns:a16="http://schemas.microsoft.com/office/drawing/2014/main" id="{3FC5AD8D-69C7-4AA9-8114-8CF87C3933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a:extLst>
              <a:ext uri="{FF2B5EF4-FFF2-40B4-BE49-F238E27FC236}">
                <a16:creationId xmlns:a16="http://schemas.microsoft.com/office/drawing/2014/main" id="{0A2540FB-052B-4E18-9ED7-D0A94E4C5D27}"/>
              </a:ext>
            </a:extLst>
          </p:cNvPr>
          <p:cNvSpPr txBox="1">
            <a:spLocks noGrp="1" noChangeArrowheads="1"/>
          </p:cNvSpPr>
          <p:nvPr/>
        </p:nvSpPr>
        <p:spPr bwMode="auto">
          <a:xfrm>
            <a:off x="3368675" y="338138"/>
            <a:ext cx="2895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233" tIns="45618" rIns="91233" bIns="45618">
            <a:spAutoFit/>
          </a:bodyPr>
          <a:lstStyle>
            <a:lvl1pPr defTabSz="954088">
              <a:spcBef>
                <a:spcPct val="30000"/>
              </a:spcBef>
              <a:defRPr sz="1200">
                <a:solidFill>
                  <a:schemeClr val="tx1"/>
                </a:solidFill>
                <a:latin typeface="Arial" panose="020B0604020202020204" pitchFamily="34" charset="0"/>
              </a:defRPr>
            </a:lvl1pPr>
            <a:lvl2pPr marL="742950" indent="-285750" defTabSz="954088">
              <a:spcBef>
                <a:spcPct val="30000"/>
              </a:spcBef>
              <a:defRPr sz="1200">
                <a:solidFill>
                  <a:schemeClr val="tx1"/>
                </a:solidFill>
                <a:latin typeface="Arial" panose="020B0604020202020204" pitchFamily="34" charset="0"/>
              </a:defRPr>
            </a:lvl2pPr>
            <a:lvl3pPr marL="1143000" indent="-228600" defTabSz="954088">
              <a:spcBef>
                <a:spcPct val="30000"/>
              </a:spcBef>
              <a:defRPr sz="1200">
                <a:solidFill>
                  <a:schemeClr val="tx1"/>
                </a:solidFill>
                <a:latin typeface="Arial" panose="020B0604020202020204" pitchFamily="34" charset="0"/>
              </a:defRPr>
            </a:lvl3pPr>
            <a:lvl4pPr marL="1600200" indent="-228600" defTabSz="954088">
              <a:spcBef>
                <a:spcPct val="30000"/>
              </a:spcBef>
              <a:defRPr sz="1200">
                <a:solidFill>
                  <a:schemeClr val="tx1"/>
                </a:solidFill>
                <a:latin typeface="Arial" panose="020B0604020202020204" pitchFamily="34" charset="0"/>
              </a:defRPr>
            </a:lvl4pPr>
            <a:lvl5pPr marL="2057400" indent="-228600" defTabSz="954088">
              <a:spcBef>
                <a:spcPct val="30000"/>
              </a:spcBef>
              <a:defRPr sz="1200">
                <a:solidFill>
                  <a:schemeClr val="tx1"/>
                </a:solidFill>
                <a:latin typeface="Arial" panose="020B0604020202020204" pitchFamily="34" charset="0"/>
              </a:defRPr>
            </a:lvl5pPr>
            <a:lvl6pPr marL="2514600" indent="-228600" defTabSz="9540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40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40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40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066DE352-A47D-4851-8461-36911F7FBE9E}" type="datetime1">
              <a:rPr lang="en-GB" altLang="nl-NL" sz="1000">
                <a:latin typeface="News Gothic"/>
              </a:rPr>
              <a:pPr algn="r" eaLnBrk="1" hangingPunct="1">
                <a:spcBef>
                  <a:spcPct val="0"/>
                </a:spcBef>
              </a:pPr>
              <a:t>17/03/2022</a:t>
            </a:fld>
            <a:endParaRPr lang="en-GB" altLang="nl-NL" sz="1000">
              <a:latin typeface="News Gothic"/>
            </a:endParaRPr>
          </a:p>
        </p:txBody>
      </p:sp>
      <p:sp>
        <p:nvSpPr>
          <p:cNvPr id="105475" name="Rectangle 7">
            <a:extLst>
              <a:ext uri="{FF2B5EF4-FFF2-40B4-BE49-F238E27FC236}">
                <a16:creationId xmlns:a16="http://schemas.microsoft.com/office/drawing/2014/main" id="{804A2D98-E3D5-4B7B-9EA4-20CD750814D1}"/>
              </a:ext>
            </a:extLst>
          </p:cNvPr>
          <p:cNvSpPr txBox="1">
            <a:spLocks noGrp="1" noChangeArrowheads="1"/>
          </p:cNvSpPr>
          <p:nvPr/>
        </p:nvSpPr>
        <p:spPr bwMode="auto">
          <a:xfrm>
            <a:off x="3368675" y="9261475"/>
            <a:ext cx="289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233" tIns="45618" rIns="91233" bIns="45618" anchor="b">
            <a:spAutoFit/>
          </a:bodyPr>
          <a:lstStyle>
            <a:lvl1pPr defTabSz="954088">
              <a:spcBef>
                <a:spcPct val="30000"/>
              </a:spcBef>
              <a:defRPr sz="1200">
                <a:solidFill>
                  <a:schemeClr val="tx1"/>
                </a:solidFill>
                <a:latin typeface="Arial" panose="020B0604020202020204" pitchFamily="34" charset="0"/>
              </a:defRPr>
            </a:lvl1pPr>
            <a:lvl2pPr marL="742950" indent="-285750" defTabSz="954088">
              <a:spcBef>
                <a:spcPct val="30000"/>
              </a:spcBef>
              <a:defRPr sz="1200">
                <a:solidFill>
                  <a:schemeClr val="tx1"/>
                </a:solidFill>
                <a:latin typeface="Arial" panose="020B0604020202020204" pitchFamily="34" charset="0"/>
              </a:defRPr>
            </a:lvl2pPr>
            <a:lvl3pPr marL="1143000" indent="-228600" defTabSz="954088">
              <a:spcBef>
                <a:spcPct val="30000"/>
              </a:spcBef>
              <a:defRPr sz="1200">
                <a:solidFill>
                  <a:schemeClr val="tx1"/>
                </a:solidFill>
                <a:latin typeface="Arial" panose="020B0604020202020204" pitchFamily="34" charset="0"/>
              </a:defRPr>
            </a:lvl3pPr>
            <a:lvl4pPr marL="1600200" indent="-228600" defTabSz="954088">
              <a:spcBef>
                <a:spcPct val="30000"/>
              </a:spcBef>
              <a:defRPr sz="1200">
                <a:solidFill>
                  <a:schemeClr val="tx1"/>
                </a:solidFill>
                <a:latin typeface="Arial" panose="020B0604020202020204" pitchFamily="34" charset="0"/>
              </a:defRPr>
            </a:lvl4pPr>
            <a:lvl5pPr marL="2057400" indent="-228600" defTabSz="954088">
              <a:spcBef>
                <a:spcPct val="30000"/>
              </a:spcBef>
              <a:defRPr sz="1200">
                <a:solidFill>
                  <a:schemeClr val="tx1"/>
                </a:solidFill>
                <a:latin typeface="Arial" panose="020B0604020202020204" pitchFamily="34" charset="0"/>
              </a:defRPr>
            </a:lvl5pPr>
            <a:lvl6pPr marL="2514600" indent="-228600" defTabSz="9540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40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40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40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976C7D8-7213-46D4-AD5B-178BD0D403AB}" type="slidenum">
              <a:rPr lang="en-GB" altLang="nl-NL" sz="1000">
                <a:latin typeface="News Gothic"/>
              </a:rPr>
              <a:pPr algn="r" eaLnBrk="1" hangingPunct="1">
                <a:spcBef>
                  <a:spcPct val="0"/>
                </a:spcBef>
              </a:pPr>
              <a:t>18</a:t>
            </a:fld>
            <a:endParaRPr lang="en-GB" altLang="nl-NL" sz="1000">
              <a:latin typeface="News Gothic"/>
            </a:endParaRPr>
          </a:p>
        </p:txBody>
      </p:sp>
      <p:sp>
        <p:nvSpPr>
          <p:cNvPr id="105476" name="Rectangle 2">
            <a:extLst>
              <a:ext uri="{FF2B5EF4-FFF2-40B4-BE49-F238E27FC236}">
                <a16:creationId xmlns:a16="http://schemas.microsoft.com/office/drawing/2014/main" id="{964138C0-9907-44E1-BFC6-D3DF564D6807}"/>
              </a:ext>
            </a:extLst>
          </p:cNvPr>
          <p:cNvSpPr>
            <a:spLocks noGrp="1" noRot="1" noChangeAspect="1" noChangeArrowheads="1" noTextEdit="1"/>
          </p:cNvSpPr>
          <p:nvPr>
            <p:ph type="sldImg"/>
          </p:nvPr>
        </p:nvSpPr>
        <p:spPr>
          <a:ln/>
        </p:spPr>
      </p:sp>
      <p:sp>
        <p:nvSpPr>
          <p:cNvPr id="105477" name="Rectangle 3">
            <a:extLst>
              <a:ext uri="{FF2B5EF4-FFF2-40B4-BE49-F238E27FC236}">
                <a16:creationId xmlns:a16="http://schemas.microsoft.com/office/drawing/2014/main" id="{1C7E8E07-3A44-4F03-9104-19B200B83B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a:extLst>
              <a:ext uri="{FF2B5EF4-FFF2-40B4-BE49-F238E27FC236}">
                <a16:creationId xmlns:a16="http://schemas.microsoft.com/office/drawing/2014/main" id="{BB372751-C267-4D31-BC7F-6D03B74D0129}"/>
              </a:ext>
            </a:extLst>
          </p:cNvPr>
          <p:cNvSpPr>
            <a:spLocks noGrp="1" noChangeArrowheads="1"/>
          </p:cNvSpPr>
          <p:nvPr>
            <p:ph type="dt" sz="quarter" idx="1"/>
          </p:nvPr>
        </p:nvSpPr>
        <p:spPr>
          <a:xfrm>
            <a:off x="3368675" y="338138"/>
            <a:ext cx="2895600" cy="242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39825" indent="-227013">
              <a:spcBef>
                <a:spcPct val="30000"/>
              </a:spcBef>
              <a:defRPr sz="1200">
                <a:solidFill>
                  <a:schemeClr val="tx1"/>
                </a:solidFill>
                <a:latin typeface="Arial" panose="020B0604020202020204" pitchFamily="34" charset="0"/>
              </a:defRPr>
            </a:lvl3pPr>
            <a:lvl4pPr marL="1595438" indent="-227013">
              <a:spcBef>
                <a:spcPct val="30000"/>
              </a:spcBef>
              <a:defRPr sz="1200">
                <a:solidFill>
                  <a:schemeClr val="tx1"/>
                </a:solidFill>
                <a:latin typeface="Arial" panose="020B0604020202020204" pitchFamily="34" charset="0"/>
              </a:defRPr>
            </a:lvl4pPr>
            <a:lvl5pPr marL="2052638" indent="-227013">
              <a:spcBef>
                <a:spcPct val="30000"/>
              </a:spcBef>
              <a:defRPr sz="1200">
                <a:solidFill>
                  <a:schemeClr val="tx1"/>
                </a:solidFill>
                <a:latin typeface="Arial" panose="020B0604020202020204" pitchFamily="34" charset="0"/>
              </a:defRPr>
            </a:lvl5pPr>
            <a:lvl6pPr marL="2509838" indent="-227013" eaLnBrk="0" fontAlgn="base" hangingPunct="0">
              <a:spcBef>
                <a:spcPct val="30000"/>
              </a:spcBef>
              <a:spcAft>
                <a:spcPct val="0"/>
              </a:spcAft>
              <a:defRPr sz="1200">
                <a:solidFill>
                  <a:schemeClr val="tx1"/>
                </a:solidFill>
                <a:latin typeface="Arial" panose="020B0604020202020204" pitchFamily="34" charset="0"/>
              </a:defRPr>
            </a:lvl6pPr>
            <a:lvl7pPr marL="2967038" indent="-227013" eaLnBrk="0" fontAlgn="base" hangingPunct="0">
              <a:spcBef>
                <a:spcPct val="30000"/>
              </a:spcBef>
              <a:spcAft>
                <a:spcPct val="0"/>
              </a:spcAft>
              <a:defRPr sz="1200">
                <a:solidFill>
                  <a:schemeClr val="tx1"/>
                </a:solidFill>
                <a:latin typeface="Arial" panose="020B0604020202020204" pitchFamily="34" charset="0"/>
              </a:defRPr>
            </a:lvl7pPr>
            <a:lvl8pPr marL="3424238" indent="-227013" eaLnBrk="0" fontAlgn="base" hangingPunct="0">
              <a:spcBef>
                <a:spcPct val="30000"/>
              </a:spcBef>
              <a:spcAft>
                <a:spcPct val="0"/>
              </a:spcAft>
              <a:defRPr sz="1200">
                <a:solidFill>
                  <a:schemeClr val="tx1"/>
                </a:solidFill>
                <a:latin typeface="Arial" panose="020B0604020202020204" pitchFamily="34" charset="0"/>
              </a:defRPr>
            </a:lvl8pPr>
            <a:lvl9pPr marL="3881438"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8EA7E4-8578-4F8E-A451-D6F292C833C1}" type="datetime1">
              <a:rPr lang="en-GB" altLang="nl-NL" sz="1000" smtClean="0">
                <a:latin typeface="News Gothic"/>
              </a:rPr>
              <a:pPr>
                <a:spcBef>
                  <a:spcPct val="0"/>
                </a:spcBef>
              </a:pPr>
              <a:t>17/03/2022</a:t>
            </a:fld>
            <a:endParaRPr lang="en-GB" altLang="nl-NL" sz="1000">
              <a:latin typeface="News Gothic"/>
            </a:endParaRPr>
          </a:p>
        </p:txBody>
      </p:sp>
      <p:sp>
        <p:nvSpPr>
          <p:cNvPr id="107523" name="Rectangle 7">
            <a:extLst>
              <a:ext uri="{FF2B5EF4-FFF2-40B4-BE49-F238E27FC236}">
                <a16:creationId xmlns:a16="http://schemas.microsoft.com/office/drawing/2014/main" id="{8EAF1B93-EF1F-4110-888D-400B4AB1C994}"/>
              </a:ext>
            </a:extLst>
          </p:cNvPr>
          <p:cNvSpPr>
            <a:spLocks noGrp="1" noChangeArrowheads="1"/>
          </p:cNvSpPr>
          <p:nvPr>
            <p:ph type="sldNum" sz="quarter" idx="5"/>
          </p:nvPr>
        </p:nvSpPr>
        <p:spPr>
          <a:xfrm>
            <a:off x="3368675" y="9261475"/>
            <a:ext cx="2895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39825" indent="-227013">
              <a:spcBef>
                <a:spcPct val="30000"/>
              </a:spcBef>
              <a:defRPr sz="1200">
                <a:solidFill>
                  <a:schemeClr val="tx1"/>
                </a:solidFill>
                <a:latin typeface="Arial" panose="020B0604020202020204" pitchFamily="34" charset="0"/>
              </a:defRPr>
            </a:lvl3pPr>
            <a:lvl4pPr marL="1595438" indent="-227013">
              <a:spcBef>
                <a:spcPct val="30000"/>
              </a:spcBef>
              <a:defRPr sz="1200">
                <a:solidFill>
                  <a:schemeClr val="tx1"/>
                </a:solidFill>
                <a:latin typeface="Arial" panose="020B0604020202020204" pitchFamily="34" charset="0"/>
              </a:defRPr>
            </a:lvl4pPr>
            <a:lvl5pPr marL="2052638" indent="-227013">
              <a:spcBef>
                <a:spcPct val="30000"/>
              </a:spcBef>
              <a:defRPr sz="1200">
                <a:solidFill>
                  <a:schemeClr val="tx1"/>
                </a:solidFill>
                <a:latin typeface="Arial" panose="020B0604020202020204" pitchFamily="34" charset="0"/>
              </a:defRPr>
            </a:lvl5pPr>
            <a:lvl6pPr marL="2509838" indent="-227013" eaLnBrk="0" fontAlgn="base" hangingPunct="0">
              <a:spcBef>
                <a:spcPct val="30000"/>
              </a:spcBef>
              <a:spcAft>
                <a:spcPct val="0"/>
              </a:spcAft>
              <a:defRPr sz="1200">
                <a:solidFill>
                  <a:schemeClr val="tx1"/>
                </a:solidFill>
                <a:latin typeface="Arial" panose="020B0604020202020204" pitchFamily="34" charset="0"/>
              </a:defRPr>
            </a:lvl6pPr>
            <a:lvl7pPr marL="2967038" indent="-227013" eaLnBrk="0" fontAlgn="base" hangingPunct="0">
              <a:spcBef>
                <a:spcPct val="30000"/>
              </a:spcBef>
              <a:spcAft>
                <a:spcPct val="0"/>
              </a:spcAft>
              <a:defRPr sz="1200">
                <a:solidFill>
                  <a:schemeClr val="tx1"/>
                </a:solidFill>
                <a:latin typeface="Arial" panose="020B0604020202020204" pitchFamily="34" charset="0"/>
              </a:defRPr>
            </a:lvl7pPr>
            <a:lvl8pPr marL="3424238" indent="-227013" eaLnBrk="0" fontAlgn="base" hangingPunct="0">
              <a:spcBef>
                <a:spcPct val="30000"/>
              </a:spcBef>
              <a:spcAft>
                <a:spcPct val="0"/>
              </a:spcAft>
              <a:defRPr sz="1200">
                <a:solidFill>
                  <a:schemeClr val="tx1"/>
                </a:solidFill>
                <a:latin typeface="Arial" panose="020B0604020202020204" pitchFamily="34" charset="0"/>
              </a:defRPr>
            </a:lvl8pPr>
            <a:lvl9pPr marL="3881438"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372F6A-4886-43C5-975C-F8E448C2F5D7}" type="slidenum">
              <a:rPr lang="en-GB" altLang="nl-NL" sz="1000" smtClean="0">
                <a:latin typeface="News Gothic"/>
              </a:rPr>
              <a:pPr>
                <a:spcBef>
                  <a:spcPct val="0"/>
                </a:spcBef>
              </a:pPr>
              <a:t>19</a:t>
            </a:fld>
            <a:endParaRPr lang="en-GB" altLang="nl-NL" sz="1000">
              <a:latin typeface="News Gothic"/>
            </a:endParaRPr>
          </a:p>
        </p:txBody>
      </p:sp>
      <p:sp>
        <p:nvSpPr>
          <p:cNvPr id="107524" name="Rectangle 2">
            <a:extLst>
              <a:ext uri="{FF2B5EF4-FFF2-40B4-BE49-F238E27FC236}">
                <a16:creationId xmlns:a16="http://schemas.microsoft.com/office/drawing/2014/main" id="{3D015314-6139-4AE9-B990-29F3F9A82ECF}"/>
              </a:ext>
            </a:extLst>
          </p:cNvPr>
          <p:cNvSpPr>
            <a:spLocks noGrp="1" noRot="1" noChangeAspect="1" noChangeArrowheads="1" noTextEdit="1"/>
          </p:cNvSpPr>
          <p:nvPr>
            <p:ph type="sldImg"/>
          </p:nvPr>
        </p:nvSpPr>
        <p:spPr>
          <a:ln/>
        </p:spPr>
      </p:sp>
      <p:sp>
        <p:nvSpPr>
          <p:cNvPr id="107525" name="Rectangle 3">
            <a:extLst>
              <a:ext uri="{FF2B5EF4-FFF2-40B4-BE49-F238E27FC236}">
                <a16:creationId xmlns:a16="http://schemas.microsoft.com/office/drawing/2014/main" id="{08A02CEE-748B-4150-90BA-5D62AA9505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97139DD-550F-427D-B1BF-0070FD86BB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39825" indent="-227013">
              <a:spcBef>
                <a:spcPct val="30000"/>
              </a:spcBef>
              <a:defRPr sz="1200">
                <a:solidFill>
                  <a:schemeClr val="tx1"/>
                </a:solidFill>
                <a:latin typeface="Arial" panose="020B0604020202020204" pitchFamily="34" charset="0"/>
              </a:defRPr>
            </a:lvl3pPr>
            <a:lvl4pPr marL="1595438" indent="-227013">
              <a:spcBef>
                <a:spcPct val="30000"/>
              </a:spcBef>
              <a:defRPr sz="1200">
                <a:solidFill>
                  <a:schemeClr val="tx1"/>
                </a:solidFill>
                <a:latin typeface="Arial" panose="020B0604020202020204" pitchFamily="34" charset="0"/>
              </a:defRPr>
            </a:lvl4pPr>
            <a:lvl5pPr marL="2052638" indent="-227013">
              <a:spcBef>
                <a:spcPct val="30000"/>
              </a:spcBef>
              <a:defRPr sz="1200">
                <a:solidFill>
                  <a:schemeClr val="tx1"/>
                </a:solidFill>
                <a:latin typeface="Arial" panose="020B0604020202020204" pitchFamily="34" charset="0"/>
              </a:defRPr>
            </a:lvl5pPr>
            <a:lvl6pPr marL="2509838" indent="-227013" eaLnBrk="0" fontAlgn="base" hangingPunct="0">
              <a:spcBef>
                <a:spcPct val="30000"/>
              </a:spcBef>
              <a:spcAft>
                <a:spcPct val="0"/>
              </a:spcAft>
              <a:defRPr sz="1200">
                <a:solidFill>
                  <a:schemeClr val="tx1"/>
                </a:solidFill>
                <a:latin typeface="Arial" panose="020B0604020202020204" pitchFamily="34" charset="0"/>
              </a:defRPr>
            </a:lvl6pPr>
            <a:lvl7pPr marL="2967038" indent="-227013" eaLnBrk="0" fontAlgn="base" hangingPunct="0">
              <a:spcBef>
                <a:spcPct val="30000"/>
              </a:spcBef>
              <a:spcAft>
                <a:spcPct val="0"/>
              </a:spcAft>
              <a:defRPr sz="1200">
                <a:solidFill>
                  <a:schemeClr val="tx1"/>
                </a:solidFill>
                <a:latin typeface="Arial" panose="020B0604020202020204" pitchFamily="34" charset="0"/>
              </a:defRPr>
            </a:lvl7pPr>
            <a:lvl8pPr marL="3424238" indent="-227013" eaLnBrk="0" fontAlgn="base" hangingPunct="0">
              <a:spcBef>
                <a:spcPct val="30000"/>
              </a:spcBef>
              <a:spcAft>
                <a:spcPct val="0"/>
              </a:spcAft>
              <a:defRPr sz="1200">
                <a:solidFill>
                  <a:schemeClr val="tx1"/>
                </a:solidFill>
                <a:latin typeface="Arial" panose="020B0604020202020204" pitchFamily="34" charset="0"/>
              </a:defRPr>
            </a:lvl8pPr>
            <a:lvl9pPr marL="3881438"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B46378-9025-4CE3-BE6D-22D781DCA775}" type="slidenum">
              <a:rPr lang="nl-NL" altLang="nl-NL" smtClean="0"/>
              <a:pPr>
                <a:spcBef>
                  <a:spcPct val="0"/>
                </a:spcBef>
              </a:pPr>
              <a:t>2</a:t>
            </a:fld>
            <a:endParaRPr lang="nl-NL" altLang="nl-NL"/>
          </a:p>
        </p:txBody>
      </p:sp>
      <p:sp>
        <p:nvSpPr>
          <p:cNvPr id="22531" name="Rectangle 2">
            <a:extLst>
              <a:ext uri="{FF2B5EF4-FFF2-40B4-BE49-F238E27FC236}">
                <a16:creationId xmlns:a16="http://schemas.microsoft.com/office/drawing/2014/main" id="{8D974ED0-91F5-42E9-8912-83FF55EB654A}"/>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B19BA2B2-251F-4416-B9BF-1AF660DD76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l-NL"/>
          </a:p>
        </p:txBody>
      </p:sp>
    </p:spTree>
    <p:extLst>
      <p:ext uri="{BB962C8B-B14F-4D97-AF65-F5344CB8AC3E}">
        <p14:creationId xmlns:p14="http://schemas.microsoft.com/office/powerpoint/2010/main" val="1696097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6C7FE395-A411-4BC8-806D-07A93C2B4E5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39825" indent="-227013">
              <a:spcBef>
                <a:spcPct val="30000"/>
              </a:spcBef>
              <a:defRPr sz="1200">
                <a:solidFill>
                  <a:schemeClr val="tx1"/>
                </a:solidFill>
                <a:latin typeface="Arial" panose="020B0604020202020204" pitchFamily="34" charset="0"/>
              </a:defRPr>
            </a:lvl3pPr>
            <a:lvl4pPr marL="1595438" indent="-227013">
              <a:spcBef>
                <a:spcPct val="30000"/>
              </a:spcBef>
              <a:defRPr sz="1200">
                <a:solidFill>
                  <a:schemeClr val="tx1"/>
                </a:solidFill>
                <a:latin typeface="Arial" panose="020B0604020202020204" pitchFamily="34" charset="0"/>
              </a:defRPr>
            </a:lvl4pPr>
            <a:lvl5pPr marL="2052638" indent="-227013">
              <a:spcBef>
                <a:spcPct val="30000"/>
              </a:spcBef>
              <a:defRPr sz="1200">
                <a:solidFill>
                  <a:schemeClr val="tx1"/>
                </a:solidFill>
                <a:latin typeface="Arial" panose="020B0604020202020204" pitchFamily="34" charset="0"/>
              </a:defRPr>
            </a:lvl5pPr>
            <a:lvl6pPr marL="2509838" indent="-227013" eaLnBrk="0" fontAlgn="base" hangingPunct="0">
              <a:spcBef>
                <a:spcPct val="30000"/>
              </a:spcBef>
              <a:spcAft>
                <a:spcPct val="0"/>
              </a:spcAft>
              <a:defRPr sz="1200">
                <a:solidFill>
                  <a:schemeClr val="tx1"/>
                </a:solidFill>
                <a:latin typeface="Arial" panose="020B0604020202020204" pitchFamily="34" charset="0"/>
              </a:defRPr>
            </a:lvl6pPr>
            <a:lvl7pPr marL="2967038" indent="-227013" eaLnBrk="0" fontAlgn="base" hangingPunct="0">
              <a:spcBef>
                <a:spcPct val="30000"/>
              </a:spcBef>
              <a:spcAft>
                <a:spcPct val="0"/>
              </a:spcAft>
              <a:defRPr sz="1200">
                <a:solidFill>
                  <a:schemeClr val="tx1"/>
                </a:solidFill>
                <a:latin typeface="Arial" panose="020B0604020202020204" pitchFamily="34" charset="0"/>
              </a:defRPr>
            </a:lvl7pPr>
            <a:lvl8pPr marL="3424238" indent="-227013" eaLnBrk="0" fontAlgn="base" hangingPunct="0">
              <a:spcBef>
                <a:spcPct val="30000"/>
              </a:spcBef>
              <a:spcAft>
                <a:spcPct val="0"/>
              </a:spcAft>
              <a:defRPr sz="1200">
                <a:solidFill>
                  <a:schemeClr val="tx1"/>
                </a:solidFill>
                <a:latin typeface="Arial" panose="020B0604020202020204" pitchFamily="34" charset="0"/>
              </a:defRPr>
            </a:lvl8pPr>
            <a:lvl9pPr marL="3881438"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AEA222-B8D3-43AE-9024-94293CAC0D58}" type="datetime1">
              <a:rPr lang="en-GB" altLang="nl-NL" smtClean="0"/>
              <a:pPr>
                <a:spcBef>
                  <a:spcPct val="0"/>
                </a:spcBef>
              </a:pPr>
              <a:t>17/03/2022</a:t>
            </a:fld>
            <a:endParaRPr lang="en-GB" altLang="nl-NL"/>
          </a:p>
        </p:txBody>
      </p:sp>
      <p:sp>
        <p:nvSpPr>
          <p:cNvPr id="24579" name="Rectangle 7">
            <a:extLst>
              <a:ext uri="{FF2B5EF4-FFF2-40B4-BE49-F238E27FC236}">
                <a16:creationId xmlns:a16="http://schemas.microsoft.com/office/drawing/2014/main" id="{1653A7DC-7798-4D85-8096-813B86D593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39825" indent="-227013">
              <a:spcBef>
                <a:spcPct val="30000"/>
              </a:spcBef>
              <a:defRPr sz="1200">
                <a:solidFill>
                  <a:schemeClr val="tx1"/>
                </a:solidFill>
                <a:latin typeface="Arial" panose="020B0604020202020204" pitchFamily="34" charset="0"/>
              </a:defRPr>
            </a:lvl3pPr>
            <a:lvl4pPr marL="1595438" indent="-227013">
              <a:spcBef>
                <a:spcPct val="30000"/>
              </a:spcBef>
              <a:defRPr sz="1200">
                <a:solidFill>
                  <a:schemeClr val="tx1"/>
                </a:solidFill>
                <a:latin typeface="Arial" panose="020B0604020202020204" pitchFamily="34" charset="0"/>
              </a:defRPr>
            </a:lvl4pPr>
            <a:lvl5pPr marL="2052638" indent="-227013">
              <a:spcBef>
                <a:spcPct val="30000"/>
              </a:spcBef>
              <a:defRPr sz="1200">
                <a:solidFill>
                  <a:schemeClr val="tx1"/>
                </a:solidFill>
                <a:latin typeface="Arial" panose="020B0604020202020204" pitchFamily="34" charset="0"/>
              </a:defRPr>
            </a:lvl5pPr>
            <a:lvl6pPr marL="2509838" indent="-227013" eaLnBrk="0" fontAlgn="base" hangingPunct="0">
              <a:spcBef>
                <a:spcPct val="30000"/>
              </a:spcBef>
              <a:spcAft>
                <a:spcPct val="0"/>
              </a:spcAft>
              <a:defRPr sz="1200">
                <a:solidFill>
                  <a:schemeClr val="tx1"/>
                </a:solidFill>
                <a:latin typeface="Arial" panose="020B0604020202020204" pitchFamily="34" charset="0"/>
              </a:defRPr>
            </a:lvl6pPr>
            <a:lvl7pPr marL="2967038" indent="-227013" eaLnBrk="0" fontAlgn="base" hangingPunct="0">
              <a:spcBef>
                <a:spcPct val="30000"/>
              </a:spcBef>
              <a:spcAft>
                <a:spcPct val="0"/>
              </a:spcAft>
              <a:defRPr sz="1200">
                <a:solidFill>
                  <a:schemeClr val="tx1"/>
                </a:solidFill>
                <a:latin typeface="Arial" panose="020B0604020202020204" pitchFamily="34" charset="0"/>
              </a:defRPr>
            </a:lvl7pPr>
            <a:lvl8pPr marL="3424238" indent="-227013" eaLnBrk="0" fontAlgn="base" hangingPunct="0">
              <a:spcBef>
                <a:spcPct val="30000"/>
              </a:spcBef>
              <a:spcAft>
                <a:spcPct val="0"/>
              </a:spcAft>
              <a:defRPr sz="1200">
                <a:solidFill>
                  <a:schemeClr val="tx1"/>
                </a:solidFill>
                <a:latin typeface="Arial" panose="020B0604020202020204" pitchFamily="34" charset="0"/>
              </a:defRPr>
            </a:lvl8pPr>
            <a:lvl9pPr marL="3881438"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BC58BE-ABAE-415B-9520-9F2C8AEAE442}" type="slidenum">
              <a:rPr lang="en-GB" altLang="nl-NL" smtClean="0"/>
              <a:pPr>
                <a:spcBef>
                  <a:spcPct val="0"/>
                </a:spcBef>
              </a:pPr>
              <a:t>4</a:t>
            </a:fld>
            <a:endParaRPr lang="en-GB" altLang="nl-NL"/>
          </a:p>
        </p:txBody>
      </p:sp>
      <p:sp>
        <p:nvSpPr>
          <p:cNvPr id="24580" name="Rectangle 2">
            <a:extLst>
              <a:ext uri="{FF2B5EF4-FFF2-40B4-BE49-F238E27FC236}">
                <a16:creationId xmlns:a16="http://schemas.microsoft.com/office/drawing/2014/main" id="{A5002D24-2609-49EF-8611-7904C4CE64E6}"/>
              </a:ext>
            </a:extLst>
          </p:cNvPr>
          <p:cNvSpPr>
            <a:spLocks noGrp="1" noRot="1" noChangeAspect="1" noChangeArrowheads="1" noTextEdit="1"/>
          </p:cNvSpPr>
          <p:nvPr>
            <p:ph type="sldImg"/>
          </p:nvPr>
        </p:nvSpPr>
        <p:spPr>
          <a:xfrm>
            <a:off x="903288" y="741363"/>
            <a:ext cx="4929187" cy="3698875"/>
          </a:xfrm>
          <a:ln/>
        </p:spPr>
      </p:sp>
      <p:sp>
        <p:nvSpPr>
          <p:cNvPr id="24581" name="Rectangle 3">
            <a:extLst>
              <a:ext uri="{FF2B5EF4-FFF2-40B4-BE49-F238E27FC236}">
                <a16:creationId xmlns:a16="http://schemas.microsoft.com/office/drawing/2014/main" id="{24CD6EA0-8378-446B-9D6D-EAA3F7BA4C93}"/>
              </a:ext>
            </a:extLst>
          </p:cNvPr>
          <p:cNvSpPr>
            <a:spLocks noGrp="1" noChangeArrowheads="1"/>
          </p:cNvSpPr>
          <p:nvPr>
            <p:ph type="body" idx="1"/>
          </p:nvPr>
        </p:nvSpPr>
        <p:spPr>
          <a:xfrm>
            <a:off x="673100" y="4687888"/>
            <a:ext cx="5389563" cy="4437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77CB9E7E-9181-4780-B1CE-8F617E2C8A43}"/>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39825" indent="-227013">
              <a:spcBef>
                <a:spcPct val="30000"/>
              </a:spcBef>
              <a:defRPr sz="1200">
                <a:solidFill>
                  <a:schemeClr val="tx1"/>
                </a:solidFill>
                <a:latin typeface="Arial" panose="020B0604020202020204" pitchFamily="34" charset="0"/>
              </a:defRPr>
            </a:lvl3pPr>
            <a:lvl4pPr marL="1595438" indent="-227013">
              <a:spcBef>
                <a:spcPct val="30000"/>
              </a:spcBef>
              <a:defRPr sz="1200">
                <a:solidFill>
                  <a:schemeClr val="tx1"/>
                </a:solidFill>
                <a:latin typeface="Arial" panose="020B0604020202020204" pitchFamily="34" charset="0"/>
              </a:defRPr>
            </a:lvl4pPr>
            <a:lvl5pPr marL="2052638" indent="-227013">
              <a:spcBef>
                <a:spcPct val="30000"/>
              </a:spcBef>
              <a:defRPr sz="1200">
                <a:solidFill>
                  <a:schemeClr val="tx1"/>
                </a:solidFill>
                <a:latin typeface="Arial" panose="020B0604020202020204" pitchFamily="34" charset="0"/>
              </a:defRPr>
            </a:lvl5pPr>
            <a:lvl6pPr marL="2509838" indent="-227013" eaLnBrk="0" fontAlgn="base" hangingPunct="0">
              <a:spcBef>
                <a:spcPct val="30000"/>
              </a:spcBef>
              <a:spcAft>
                <a:spcPct val="0"/>
              </a:spcAft>
              <a:defRPr sz="1200">
                <a:solidFill>
                  <a:schemeClr val="tx1"/>
                </a:solidFill>
                <a:latin typeface="Arial" panose="020B0604020202020204" pitchFamily="34" charset="0"/>
              </a:defRPr>
            </a:lvl6pPr>
            <a:lvl7pPr marL="2967038" indent="-227013" eaLnBrk="0" fontAlgn="base" hangingPunct="0">
              <a:spcBef>
                <a:spcPct val="30000"/>
              </a:spcBef>
              <a:spcAft>
                <a:spcPct val="0"/>
              </a:spcAft>
              <a:defRPr sz="1200">
                <a:solidFill>
                  <a:schemeClr val="tx1"/>
                </a:solidFill>
                <a:latin typeface="Arial" panose="020B0604020202020204" pitchFamily="34" charset="0"/>
              </a:defRPr>
            </a:lvl7pPr>
            <a:lvl8pPr marL="3424238" indent="-227013" eaLnBrk="0" fontAlgn="base" hangingPunct="0">
              <a:spcBef>
                <a:spcPct val="30000"/>
              </a:spcBef>
              <a:spcAft>
                <a:spcPct val="0"/>
              </a:spcAft>
              <a:defRPr sz="1200">
                <a:solidFill>
                  <a:schemeClr val="tx1"/>
                </a:solidFill>
                <a:latin typeface="Arial" panose="020B0604020202020204" pitchFamily="34" charset="0"/>
              </a:defRPr>
            </a:lvl8pPr>
            <a:lvl9pPr marL="3881438"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6A7DD7-889E-46B6-8FEC-292DA2845988}" type="datetime1">
              <a:rPr lang="en-GB" altLang="nl-NL" smtClean="0"/>
              <a:pPr>
                <a:spcBef>
                  <a:spcPct val="0"/>
                </a:spcBef>
              </a:pPr>
              <a:t>17/03/2022</a:t>
            </a:fld>
            <a:endParaRPr lang="en-GB" altLang="nl-NL"/>
          </a:p>
        </p:txBody>
      </p:sp>
      <p:sp>
        <p:nvSpPr>
          <p:cNvPr id="26627" name="Rectangle 7">
            <a:extLst>
              <a:ext uri="{FF2B5EF4-FFF2-40B4-BE49-F238E27FC236}">
                <a16:creationId xmlns:a16="http://schemas.microsoft.com/office/drawing/2014/main" id="{556C0F36-DB1E-461B-97B2-54497D9A7E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39825" indent="-227013">
              <a:spcBef>
                <a:spcPct val="30000"/>
              </a:spcBef>
              <a:defRPr sz="1200">
                <a:solidFill>
                  <a:schemeClr val="tx1"/>
                </a:solidFill>
                <a:latin typeface="Arial" panose="020B0604020202020204" pitchFamily="34" charset="0"/>
              </a:defRPr>
            </a:lvl3pPr>
            <a:lvl4pPr marL="1595438" indent="-227013">
              <a:spcBef>
                <a:spcPct val="30000"/>
              </a:spcBef>
              <a:defRPr sz="1200">
                <a:solidFill>
                  <a:schemeClr val="tx1"/>
                </a:solidFill>
                <a:latin typeface="Arial" panose="020B0604020202020204" pitchFamily="34" charset="0"/>
              </a:defRPr>
            </a:lvl4pPr>
            <a:lvl5pPr marL="2052638" indent="-227013">
              <a:spcBef>
                <a:spcPct val="30000"/>
              </a:spcBef>
              <a:defRPr sz="1200">
                <a:solidFill>
                  <a:schemeClr val="tx1"/>
                </a:solidFill>
                <a:latin typeface="Arial" panose="020B0604020202020204" pitchFamily="34" charset="0"/>
              </a:defRPr>
            </a:lvl5pPr>
            <a:lvl6pPr marL="2509838" indent="-227013" eaLnBrk="0" fontAlgn="base" hangingPunct="0">
              <a:spcBef>
                <a:spcPct val="30000"/>
              </a:spcBef>
              <a:spcAft>
                <a:spcPct val="0"/>
              </a:spcAft>
              <a:defRPr sz="1200">
                <a:solidFill>
                  <a:schemeClr val="tx1"/>
                </a:solidFill>
                <a:latin typeface="Arial" panose="020B0604020202020204" pitchFamily="34" charset="0"/>
              </a:defRPr>
            </a:lvl6pPr>
            <a:lvl7pPr marL="2967038" indent="-227013" eaLnBrk="0" fontAlgn="base" hangingPunct="0">
              <a:spcBef>
                <a:spcPct val="30000"/>
              </a:spcBef>
              <a:spcAft>
                <a:spcPct val="0"/>
              </a:spcAft>
              <a:defRPr sz="1200">
                <a:solidFill>
                  <a:schemeClr val="tx1"/>
                </a:solidFill>
                <a:latin typeface="Arial" panose="020B0604020202020204" pitchFamily="34" charset="0"/>
              </a:defRPr>
            </a:lvl7pPr>
            <a:lvl8pPr marL="3424238" indent="-227013" eaLnBrk="0" fontAlgn="base" hangingPunct="0">
              <a:spcBef>
                <a:spcPct val="30000"/>
              </a:spcBef>
              <a:spcAft>
                <a:spcPct val="0"/>
              </a:spcAft>
              <a:defRPr sz="1200">
                <a:solidFill>
                  <a:schemeClr val="tx1"/>
                </a:solidFill>
                <a:latin typeface="Arial" panose="020B0604020202020204" pitchFamily="34" charset="0"/>
              </a:defRPr>
            </a:lvl8pPr>
            <a:lvl9pPr marL="3881438"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DAB9A74-A6E1-404E-8F94-AC77E383488D}" type="slidenum">
              <a:rPr lang="en-GB" altLang="nl-NL" smtClean="0"/>
              <a:pPr>
                <a:spcBef>
                  <a:spcPct val="0"/>
                </a:spcBef>
              </a:pPr>
              <a:t>5</a:t>
            </a:fld>
            <a:endParaRPr lang="en-GB" altLang="nl-NL"/>
          </a:p>
        </p:txBody>
      </p:sp>
      <p:sp>
        <p:nvSpPr>
          <p:cNvPr id="26628" name="Rectangle 2">
            <a:extLst>
              <a:ext uri="{FF2B5EF4-FFF2-40B4-BE49-F238E27FC236}">
                <a16:creationId xmlns:a16="http://schemas.microsoft.com/office/drawing/2014/main" id="{1C4FD69E-0D04-4F79-9E4F-E98B8A9C74D4}"/>
              </a:ext>
            </a:extLst>
          </p:cNvPr>
          <p:cNvSpPr>
            <a:spLocks noGrp="1" noRot="1" noChangeAspect="1" noChangeArrowheads="1" noTextEdit="1"/>
          </p:cNvSpPr>
          <p:nvPr>
            <p:ph type="sldImg"/>
          </p:nvPr>
        </p:nvSpPr>
        <p:spPr>
          <a:xfrm>
            <a:off x="903288" y="741363"/>
            <a:ext cx="4929187" cy="3698875"/>
          </a:xfrm>
          <a:ln/>
        </p:spPr>
      </p:sp>
      <p:sp>
        <p:nvSpPr>
          <p:cNvPr id="26629" name="Rectangle 3">
            <a:extLst>
              <a:ext uri="{FF2B5EF4-FFF2-40B4-BE49-F238E27FC236}">
                <a16:creationId xmlns:a16="http://schemas.microsoft.com/office/drawing/2014/main" id="{BF4D641B-01A7-4EE6-878D-91C322351889}"/>
              </a:ext>
            </a:extLst>
          </p:cNvPr>
          <p:cNvSpPr>
            <a:spLocks noGrp="1" noChangeArrowheads="1"/>
          </p:cNvSpPr>
          <p:nvPr>
            <p:ph type="body" idx="1"/>
          </p:nvPr>
        </p:nvSpPr>
        <p:spPr>
          <a:xfrm>
            <a:off x="673100" y="4687888"/>
            <a:ext cx="5389563" cy="4437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a:p>
        </p:txBody>
      </p:sp>
    </p:spTree>
    <p:extLst>
      <p:ext uri="{BB962C8B-B14F-4D97-AF65-F5344CB8AC3E}">
        <p14:creationId xmlns:p14="http://schemas.microsoft.com/office/powerpoint/2010/main" val="3719104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B8D2D449-3F41-4B49-95FE-0CA52047E3F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39825" indent="-227013">
              <a:spcBef>
                <a:spcPct val="30000"/>
              </a:spcBef>
              <a:defRPr sz="1200">
                <a:solidFill>
                  <a:schemeClr val="tx1"/>
                </a:solidFill>
                <a:latin typeface="Arial" panose="020B0604020202020204" pitchFamily="34" charset="0"/>
              </a:defRPr>
            </a:lvl3pPr>
            <a:lvl4pPr marL="1595438" indent="-227013">
              <a:spcBef>
                <a:spcPct val="30000"/>
              </a:spcBef>
              <a:defRPr sz="1200">
                <a:solidFill>
                  <a:schemeClr val="tx1"/>
                </a:solidFill>
                <a:latin typeface="Arial" panose="020B0604020202020204" pitchFamily="34" charset="0"/>
              </a:defRPr>
            </a:lvl4pPr>
            <a:lvl5pPr marL="2052638" indent="-227013">
              <a:spcBef>
                <a:spcPct val="30000"/>
              </a:spcBef>
              <a:defRPr sz="1200">
                <a:solidFill>
                  <a:schemeClr val="tx1"/>
                </a:solidFill>
                <a:latin typeface="Arial" panose="020B0604020202020204" pitchFamily="34" charset="0"/>
              </a:defRPr>
            </a:lvl5pPr>
            <a:lvl6pPr marL="2509838" indent="-227013" eaLnBrk="0" fontAlgn="base" hangingPunct="0">
              <a:spcBef>
                <a:spcPct val="30000"/>
              </a:spcBef>
              <a:spcAft>
                <a:spcPct val="0"/>
              </a:spcAft>
              <a:defRPr sz="1200">
                <a:solidFill>
                  <a:schemeClr val="tx1"/>
                </a:solidFill>
                <a:latin typeface="Arial" panose="020B0604020202020204" pitchFamily="34" charset="0"/>
              </a:defRPr>
            </a:lvl6pPr>
            <a:lvl7pPr marL="2967038" indent="-227013" eaLnBrk="0" fontAlgn="base" hangingPunct="0">
              <a:spcBef>
                <a:spcPct val="30000"/>
              </a:spcBef>
              <a:spcAft>
                <a:spcPct val="0"/>
              </a:spcAft>
              <a:defRPr sz="1200">
                <a:solidFill>
                  <a:schemeClr val="tx1"/>
                </a:solidFill>
                <a:latin typeface="Arial" panose="020B0604020202020204" pitchFamily="34" charset="0"/>
              </a:defRPr>
            </a:lvl7pPr>
            <a:lvl8pPr marL="3424238" indent="-227013" eaLnBrk="0" fontAlgn="base" hangingPunct="0">
              <a:spcBef>
                <a:spcPct val="30000"/>
              </a:spcBef>
              <a:spcAft>
                <a:spcPct val="0"/>
              </a:spcAft>
              <a:defRPr sz="1200">
                <a:solidFill>
                  <a:schemeClr val="tx1"/>
                </a:solidFill>
                <a:latin typeface="Arial" panose="020B0604020202020204" pitchFamily="34" charset="0"/>
              </a:defRPr>
            </a:lvl8pPr>
            <a:lvl9pPr marL="3881438"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490747B-CF47-4871-93A0-267D0B1C59F2}" type="datetime1">
              <a:rPr lang="en-GB" altLang="nl-NL" smtClean="0"/>
              <a:pPr>
                <a:spcBef>
                  <a:spcPct val="0"/>
                </a:spcBef>
              </a:pPr>
              <a:t>17/03/2022</a:t>
            </a:fld>
            <a:endParaRPr lang="en-GB" altLang="nl-NL"/>
          </a:p>
        </p:txBody>
      </p:sp>
      <p:sp>
        <p:nvSpPr>
          <p:cNvPr id="28675" name="Rectangle 7">
            <a:extLst>
              <a:ext uri="{FF2B5EF4-FFF2-40B4-BE49-F238E27FC236}">
                <a16:creationId xmlns:a16="http://schemas.microsoft.com/office/drawing/2014/main" id="{CE0BFD81-7AF1-42EE-896B-4DB43EDC16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39825" indent="-227013">
              <a:spcBef>
                <a:spcPct val="30000"/>
              </a:spcBef>
              <a:defRPr sz="1200">
                <a:solidFill>
                  <a:schemeClr val="tx1"/>
                </a:solidFill>
                <a:latin typeface="Arial" panose="020B0604020202020204" pitchFamily="34" charset="0"/>
              </a:defRPr>
            </a:lvl3pPr>
            <a:lvl4pPr marL="1595438" indent="-227013">
              <a:spcBef>
                <a:spcPct val="30000"/>
              </a:spcBef>
              <a:defRPr sz="1200">
                <a:solidFill>
                  <a:schemeClr val="tx1"/>
                </a:solidFill>
                <a:latin typeface="Arial" panose="020B0604020202020204" pitchFamily="34" charset="0"/>
              </a:defRPr>
            </a:lvl4pPr>
            <a:lvl5pPr marL="2052638" indent="-227013">
              <a:spcBef>
                <a:spcPct val="30000"/>
              </a:spcBef>
              <a:defRPr sz="1200">
                <a:solidFill>
                  <a:schemeClr val="tx1"/>
                </a:solidFill>
                <a:latin typeface="Arial" panose="020B0604020202020204" pitchFamily="34" charset="0"/>
              </a:defRPr>
            </a:lvl5pPr>
            <a:lvl6pPr marL="2509838" indent="-227013" eaLnBrk="0" fontAlgn="base" hangingPunct="0">
              <a:spcBef>
                <a:spcPct val="30000"/>
              </a:spcBef>
              <a:spcAft>
                <a:spcPct val="0"/>
              </a:spcAft>
              <a:defRPr sz="1200">
                <a:solidFill>
                  <a:schemeClr val="tx1"/>
                </a:solidFill>
                <a:latin typeface="Arial" panose="020B0604020202020204" pitchFamily="34" charset="0"/>
              </a:defRPr>
            </a:lvl6pPr>
            <a:lvl7pPr marL="2967038" indent="-227013" eaLnBrk="0" fontAlgn="base" hangingPunct="0">
              <a:spcBef>
                <a:spcPct val="30000"/>
              </a:spcBef>
              <a:spcAft>
                <a:spcPct val="0"/>
              </a:spcAft>
              <a:defRPr sz="1200">
                <a:solidFill>
                  <a:schemeClr val="tx1"/>
                </a:solidFill>
                <a:latin typeface="Arial" panose="020B0604020202020204" pitchFamily="34" charset="0"/>
              </a:defRPr>
            </a:lvl7pPr>
            <a:lvl8pPr marL="3424238" indent="-227013" eaLnBrk="0" fontAlgn="base" hangingPunct="0">
              <a:spcBef>
                <a:spcPct val="30000"/>
              </a:spcBef>
              <a:spcAft>
                <a:spcPct val="0"/>
              </a:spcAft>
              <a:defRPr sz="1200">
                <a:solidFill>
                  <a:schemeClr val="tx1"/>
                </a:solidFill>
                <a:latin typeface="Arial" panose="020B0604020202020204" pitchFamily="34" charset="0"/>
              </a:defRPr>
            </a:lvl8pPr>
            <a:lvl9pPr marL="3881438"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54D3F2-2F31-4505-923E-639A32B92DFC}" type="slidenum">
              <a:rPr lang="en-GB" altLang="nl-NL" smtClean="0"/>
              <a:pPr>
                <a:spcBef>
                  <a:spcPct val="0"/>
                </a:spcBef>
              </a:pPr>
              <a:t>6</a:t>
            </a:fld>
            <a:endParaRPr lang="en-GB" altLang="nl-NL"/>
          </a:p>
        </p:txBody>
      </p:sp>
      <p:sp>
        <p:nvSpPr>
          <p:cNvPr id="28676" name="Rectangle 2">
            <a:extLst>
              <a:ext uri="{FF2B5EF4-FFF2-40B4-BE49-F238E27FC236}">
                <a16:creationId xmlns:a16="http://schemas.microsoft.com/office/drawing/2014/main" id="{46F159F3-80B8-4534-B9E8-AAB8D27889DA}"/>
              </a:ext>
            </a:extLst>
          </p:cNvPr>
          <p:cNvSpPr>
            <a:spLocks noGrp="1" noRot="1" noChangeAspect="1" noChangeArrowheads="1" noTextEdit="1"/>
          </p:cNvSpPr>
          <p:nvPr>
            <p:ph type="sldImg"/>
          </p:nvPr>
        </p:nvSpPr>
        <p:spPr>
          <a:xfrm>
            <a:off x="903288" y="741363"/>
            <a:ext cx="4929187" cy="3698875"/>
          </a:xfrm>
          <a:ln/>
        </p:spPr>
      </p:sp>
      <p:sp>
        <p:nvSpPr>
          <p:cNvPr id="28677" name="Rectangle 3">
            <a:extLst>
              <a:ext uri="{FF2B5EF4-FFF2-40B4-BE49-F238E27FC236}">
                <a16:creationId xmlns:a16="http://schemas.microsoft.com/office/drawing/2014/main" id="{534DA162-183E-46A4-A27E-0C7D0AA38156}"/>
              </a:ext>
            </a:extLst>
          </p:cNvPr>
          <p:cNvSpPr>
            <a:spLocks noGrp="1" noChangeArrowheads="1"/>
          </p:cNvSpPr>
          <p:nvPr>
            <p:ph type="body" idx="1"/>
          </p:nvPr>
        </p:nvSpPr>
        <p:spPr>
          <a:xfrm>
            <a:off x="673100" y="4687888"/>
            <a:ext cx="5389563" cy="4437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a:p>
        </p:txBody>
      </p:sp>
    </p:spTree>
    <p:extLst>
      <p:ext uri="{BB962C8B-B14F-4D97-AF65-F5344CB8AC3E}">
        <p14:creationId xmlns:p14="http://schemas.microsoft.com/office/powerpoint/2010/main" val="196839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2E514465-80FC-4421-B8E3-EDA19993715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39825" indent="-227013">
              <a:spcBef>
                <a:spcPct val="30000"/>
              </a:spcBef>
              <a:defRPr sz="1200">
                <a:solidFill>
                  <a:schemeClr val="tx1"/>
                </a:solidFill>
                <a:latin typeface="Arial" panose="020B0604020202020204" pitchFamily="34" charset="0"/>
              </a:defRPr>
            </a:lvl3pPr>
            <a:lvl4pPr marL="1595438" indent="-227013">
              <a:spcBef>
                <a:spcPct val="30000"/>
              </a:spcBef>
              <a:defRPr sz="1200">
                <a:solidFill>
                  <a:schemeClr val="tx1"/>
                </a:solidFill>
                <a:latin typeface="Arial" panose="020B0604020202020204" pitchFamily="34" charset="0"/>
              </a:defRPr>
            </a:lvl4pPr>
            <a:lvl5pPr marL="2052638" indent="-227013">
              <a:spcBef>
                <a:spcPct val="30000"/>
              </a:spcBef>
              <a:defRPr sz="1200">
                <a:solidFill>
                  <a:schemeClr val="tx1"/>
                </a:solidFill>
                <a:latin typeface="Arial" panose="020B0604020202020204" pitchFamily="34" charset="0"/>
              </a:defRPr>
            </a:lvl5pPr>
            <a:lvl6pPr marL="2509838" indent="-227013" eaLnBrk="0" fontAlgn="base" hangingPunct="0">
              <a:spcBef>
                <a:spcPct val="30000"/>
              </a:spcBef>
              <a:spcAft>
                <a:spcPct val="0"/>
              </a:spcAft>
              <a:defRPr sz="1200">
                <a:solidFill>
                  <a:schemeClr val="tx1"/>
                </a:solidFill>
                <a:latin typeface="Arial" panose="020B0604020202020204" pitchFamily="34" charset="0"/>
              </a:defRPr>
            </a:lvl6pPr>
            <a:lvl7pPr marL="2967038" indent="-227013" eaLnBrk="0" fontAlgn="base" hangingPunct="0">
              <a:spcBef>
                <a:spcPct val="30000"/>
              </a:spcBef>
              <a:spcAft>
                <a:spcPct val="0"/>
              </a:spcAft>
              <a:defRPr sz="1200">
                <a:solidFill>
                  <a:schemeClr val="tx1"/>
                </a:solidFill>
                <a:latin typeface="Arial" panose="020B0604020202020204" pitchFamily="34" charset="0"/>
              </a:defRPr>
            </a:lvl7pPr>
            <a:lvl8pPr marL="3424238" indent="-227013" eaLnBrk="0" fontAlgn="base" hangingPunct="0">
              <a:spcBef>
                <a:spcPct val="30000"/>
              </a:spcBef>
              <a:spcAft>
                <a:spcPct val="0"/>
              </a:spcAft>
              <a:defRPr sz="1200">
                <a:solidFill>
                  <a:schemeClr val="tx1"/>
                </a:solidFill>
                <a:latin typeface="Arial" panose="020B0604020202020204" pitchFamily="34" charset="0"/>
              </a:defRPr>
            </a:lvl8pPr>
            <a:lvl9pPr marL="3881438"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C87AFD-64D3-4F67-B201-CF8E54B3D336}" type="datetime1">
              <a:rPr lang="en-GB" altLang="nl-NL" smtClean="0"/>
              <a:pPr>
                <a:spcBef>
                  <a:spcPct val="0"/>
                </a:spcBef>
              </a:pPr>
              <a:t>17/03/2022</a:t>
            </a:fld>
            <a:endParaRPr lang="en-GB" altLang="nl-NL"/>
          </a:p>
        </p:txBody>
      </p:sp>
      <p:sp>
        <p:nvSpPr>
          <p:cNvPr id="34819" name="Rectangle 7">
            <a:extLst>
              <a:ext uri="{FF2B5EF4-FFF2-40B4-BE49-F238E27FC236}">
                <a16:creationId xmlns:a16="http://schemas.microsoft.com/office/drawing/2014/main" id="{DABB7899-6A5E-4EA8-8C64-3173295EB8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39825" indent="-227013">
              <a:spcBef>
                <a:spcPct val="30000"/>
              </a:spcBef>
              <a:defRPr sz="1200">
                <a:solidFill>
                  <a:schemeClr val="tx1"/>
                </a:solidFill>
                <a:latin typeface="Arial" panose="020B0604020202020204" pitchFamily="34" charset="0"/>
              </a:defRPr>
            </a:lvl3pPr>
            <a:lvl4pPr marL="1595438" indent="-227013">
              <a:spcBef>
                <a:spcPct val="30000"/>
              </a:spcBef>
              <a:defRPr sz="1200">
                <a:solidFill>
                  <a:schemeClr val="tx1"/>
                </a:solidFill>
                <a:latin typeface="Arial" panose="020B0604020202020204" pitchFamily="34" charset="0"/>
              </a:defRPr>
            </a:lvl4pPr>
            <a:lvl5pPr marL="2052638" indent="-227013">
              <a:spcBef>
                <a:spcPct val="30000"/>
              </a:spcBef>
              <a:defRPr sz="1200">
                <a:solidFill>
                  <a:schemeClr val="tx1"/>
                </a:solidFill>
                <a:latin typeface="Arial" panose="020B0604020202020204" pitchFamily="34" charset="0"/>
              </a:defRPr>
            </a:lvl5pPr>
            <a:lvl6pPr marL="2509838" indent="-227013" eaLnBrk="0" fontAlgn="base" hangingPunct="0">
              <a:spcBef>
                <a:spcPct val="30000"/>
              </a:spcBef>
              <a:spcAft>
                <a:spcPct val="0"/>
              </a:spcAft>
              <a:defRPr sz="1200">
                <a:solidFill>
                  <a:schemeClr val="tx1"/>
                </a:solidFill>
                <a:latin typeface="Arial" panose="020B0604020202020204" pitchFamily="34" charset="0"/>
              </a:defRPr>
            </a:lvl6pPr>
            <a:lvl7pPr marL="2967038" indent="-227013" eaLnBrk="0" fontAlgn="base" hangingPunct="0">
              <a:spcBef>
                <a:spcPct val="30000"/>
              </a:spcBef>
              <a:spcAft>
                <a:spcPct val="0"/>
              </a:spcAft>
              <a:defRPr sz="1200">
                <a:solidFill>
                  <a:schemeClr val="tx1"/>
                </a:solidFill>
                <a:latin typeface="Arial" panose="020B0604020202020204" pitchFamily="34" charset="0"/>
              </a:defRPr>
            </a:lvl7pPr>
            <a:lvl8pPr marL="3424238" indent="-227013" eaLnBrk="0" fontAlgn="base" hangingPunct="0">
              <a:spcBef>
                <a:spcPct val="30000"/>
              </a:spcBef>
              <a:spcAft>
                <a:spcPct val="0"/>
              </a:spcAft>
              <a:defRPr sz="1200">
                <a:solidFill>
                  <a:schemeClr val="tx1"/>
                </a:solidFill>
                <a:latin typeface="Arial" panose="020B0604020202020204" pitchFamily="34" charset="0"/>
              </a:defRPr>
            </a:lvl8pPr>
            <a:lvl9pPr marL="3881438"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31CFDD-9F45-459A-AD77-F27E0B4B0AF8}" type="slidenum">
              <a:rPr lang="en-GB" altLang="nl-NL" smtClean="0"/>
              <a:pPr>
                <a:spcBef>
                  <a:spcPct val="0"/>
                </a:spcBef>
              </a:pPr>
              <a:t>7</a:t>
            </a:fld>
            <a:endParaRPr lang="en-GB" altLang="nl-NL"/>
          </a:p>
        </p:txBody>
      </p:sp>
      <p:sp>
        <p:nvSpPr>
          <p:cNvPr id="34820" name="Rectangle 2">
            <a:extLst>
              <a:ext uri="{FF2B5EF4-FFF2-40B4-BE49-F238E27FC236}">
                <a16:creationId xmlns:a16="http://schemas.microsoft.com/office/drawing/2014/main" id="{AF55BAC2-6CE0-4288-AFAF-DD0A8A0D2564}"/>
              </a:ext>
            </a:extLst>
          </p:cNvPr>
          <p:cNvSpPr>
            <a:spLocks noGrp="1" noRot="1" noChangeAspect="1" noChangeArrowheads="1" noTextEdit="1"/>
          </p:cNvSpPr>
          <p:nvPr>
            <p:ph type="sldImg"/>
          </p:nvPr>
        </p:nvSpPr>
        <p:spPr>
          <a:xfrm>
            <a:off x="903288" y="741363"/>
            <a:ext cx="4929187" cy="3698875"/>
          </a:xfrm>
          <a:ln/>
        </p:spPr>
      </p:sp>
      <p:sp>
        <p:nvSpPr>
          <p:cNvPr id="34821" name="Rectangle 3">
            <a:extLst>
              <a:ext uri="{FF2B5EF4-FFF2-40B4-BE49-F238E27FC236}">
                <a16:creationId xmlns:a16="http://schemas.microsoft.com/office/drawing/2014/main" id="{694716AA-6A76-450E-9B45-FDE2F4E0690F}"/>
              </a:ext>
            </a:extLst>
          </p:cNvPr>
          <p:cNvSpPr>
            <a:spLocks noGrp="1" noChangeArrowheads="1"/>
          </p:cNvSpPr>
          <p:nvPr>
            <p:ph type="body" idx="1"/>
          </p:nvPr>
        </p:nvSpPr>
        <p:spPr>
          <a:xfrm>
            <a:off x="673100" y="4687888"/>
            <a:ext cx="5389563" cy="4437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a:p>
        </p:txBody>
      </p:sp>
    </p:spTree>
    <p:extLst>
      <p:ext uri="{BB962C8B-B14F-4D97-AF65-F5344CB8AC3E}">
        <p14:creationId xmlns:p14="http://schemas.microsoft.com/office/powerpoint/2010/main" val="907347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8</a:t>
            </a:fld>
            <a:endParaRPr lang="nl-NL"/>
          </a:p>
        </p:txBody>
      </p:sp>
    </p:spTree>
    <p:extLst>
      <p:ext uri="{BB962C8B-B14F-4D97-AF65-F5344CB8AC3E}">
        <p14:creationId xmlns:p14="http://schemas.microsoft.com/office/powerpoint/2010/main" val="4208270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a:extLst>
              <a:ext uri="{FF2B5EF4-FFF2-40B4-BE49-F238E27FC236}">
                <a16:creationId xmlns:a16="http://schemas.microsoft.com/office/drawing/2014/main" id="{18A82C12-992E-4855-A805-E20C9E5BF8EF}"/>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39825" indent="-227013">
              <a:spcBef>
                <a:spcPct val="30000"/>
              </a:spcBef>
              <a:defRPr sz="1200">
                <a:solidFill>
                  <a:schemeClr val="tx1"/>
                </a:solidFill>
                <a:latin typeface="Arial" panose="020B0604020202020204" pitchFamily="34" charset="0"/>
              </a:defRPr>
            </a:lvl3pPr>
            <a:lvl4pPr marL="1595438" indent="-227013">
              <a:spcBef>
                <a:spcPct val="30000"/>
              </a:spcBef>
              <a:defRPr sz="1200">
                <a:solidFill>
                  <a:schemeClr val="tx1"/>
                </a:solidFill>
                <a:latin typeface="Arial" panose="020B0604020202020204" pitchFamily="34" charset="0"/>
              </a:defRPr>
            </a:lvl4pPr>
            <a:lvl5pPr marL="2052638" indent="-227013">
              <a:spcBef>
                <a:spcPct val="30000"/>
              </a:spcBef>
              <a:defRPr sz="1200">
                <a:solidFill>
                  <a:schemeClr val="tx1"/>
                </a:solidFill>
                <a:latin typeface="Arial" panose="020B0604020202020204" pitchFamily="34" charset="0"/>
              </a:defRPr>
            </a:lvl5pPr>
            <a:lvl6pPr marL="2509838" indent="-227013" eaLnBrk="0" fontAlgn="base" hangingPunct="0">
              <a:spcBef>
                <a:spcPct val="30000"/>
              </a:spcBef>
              <a:spcAft>
                <a:spcPct val="0"/>
              </a:spcAft>
              <a:defRPr sz="1200">
                <a:solidFill>
                  <a:schemeClr val="tx1"/>
                </a:solidFill>
                <a:latin typeface="Arial" panose="020B0604020202020204" pitchFamily="34" charset="0"/>
              </a:defRPr>
            </a:lvl6pPr>
            <a:lvl7pPr marL="2967038" indent="-227013" eaLnBrk="0" fontAlgn="base" hangingPunct="0">
              <a:spcBef>
                <a:spcPct val="30000"/>
              </a:spcBef>
              <a:spcAft>
                <a:spcPct val="0"/>
              </a:spcAft>
              <a:defRPr sz="1200">
                <a:solidFill>
                  <a:schemeClr val="tx1"/>
                </a:solidFill>
                <a:latin typeface="Arial" panose="020B0604020202020204" pitchFamily="34" charset="0"/>
              </a:defRPr>
            </a:lvl7pPr>
            <a:lvl8pPr marL="3424238" indent="-227013" eaLnBrk="0" fontAlgn="base" hangingPunct="0">
              <a:spcBef>
                <a:spcPct val="30000"/>
              </a:spcBef>
              <a:spcAft>
                <a:spcPct val="0"/>
              </a:spcAft>
              <a:defRPr sz="1200">
                <a:solidFill>
                  <a:schemeClr val="tx1"/>
                </a:solidFill>
                <a:latin typeface="Arial" panose="020B0604020202020204" pitchFamily="34" charset="0"/>
              </a:defRPr>
            </a:lvl8pPr>
            <a:lvl9pPr marL="3881438"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E48F4D-B8BF-498B-AC82-AC0F533952ED}" type="datetime1">
              <a:rPr lang="en-GB" altLang="nl-NL" smtClean="0"/>
              <a:pPr>
                <a:spcBef>
                  <a:spcPct val="0"/>
                </a:spcBef>
              </a:pPr>
              <a:t>17/03/2022</a:t>
            </a:fld>
            <a:endParaRPr lang="en-GB" altLang="nl-NL"/>
          </a:p>
        </p:txBody>
      </p:sp>
      <p:sp>
        <p:nvSpPr>
          <p:cNvPr id="45059" name="Rectangle 7">
            <a:extLst>
              <a:ext uri="{FF2B5EF4-FFF2-40B4-BE49-F238E27FC236}">
                <a16:creationId xmlns:a16="http://schemas.microsoft.com/office/drawing/2014/main" id="{19DA2FCD-6B8B-4301-AF3E-24642C7627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39825" indent="-227013">
              <a:spcBef>
                <a:spcPct val="30000"/>
              </a:spcBef>
              <a:defRPr sz="1200">
                <a:solidFill>
                  <a:schemeClr val="tx1"/>
                </a:solidFill>
                <a:latin typeface="Arial" panose="020B0604020202020204" pitchFamily="34" charset="0"/>
              </a:defRPr>
            </a:lvl3pPr>
            <a:lvl4pPr marL="1595438" indent="-227013">
              <a:spcBef>
                <a:spcPct val="30000"/>
              </a:spcBef>
              <a:defRPr sz="1200">
                <a:solidFill>
                  <a:schemeClr val="tx1"/>
                </a:solidFill>
                <a:latin typeface="Arial" panose="020B0604020202020204" pitchFamily="34" charset="0"/>
              </a:defRPr>
            </a:lvl4pPr>
            <a:lvl5pPr marL="2052638" indent="-227013">
              <a:spcBef>
                <a:spcPct val="30000"/>
              </a:spcBef>
              <a:defRPr sz="1200">
                <a:solidFill>
                  <a:schemeClr val="tx1"/>
                </a:solidFill>
                <a:latin typeface="Arial" panose="020B0604020202020204" pitchFamily="34" charset="0"/>
              </a:defRPr>
            </a:lvl5pPr>
            <a:lvl6pPr marL="2509838" indent="-227013" eaLnBrk="0" fontAlgn="base" hangingPunct="0">
              <a:spcBef>
                <a:spcPct val="30000"/>
              </a:spcBef>
              <a:spcAft>
                <a:spcPct val="0"/>
              </a:spcAft>
              <a:defRPr sz="1200">
                <a:solidFill>
                  <a:schemeClr val="tx1"/>
                </a:solidFill>
                <a:latin typeface="Arial" panose="020B0604020202020204" pitchFamily="34" charset="0"/>
              </a:defRPr>
            </a:lvl6pPr>
            <a:lvl7pPr marL="2967038" indent="-227013" eaLnBrk="0" fontAlgn="base" hangingPunct="0">
              <a:spcBef>
                <a:spcPct val="30000"/>
              </a:spcBef>
              <a:spcAft>
                <a:spcPct val="0"/>
              </a:spcAft>
              <a:defRPr sz="1200">
                <a:solidFill>
                  <a:schemeClr val="tx1"/>
                </a:solidFill>
                <a:latin typeface="Arial" panose="020B0604020202020204" pitchFamily="34" charset="0"/>
              </a:defRPr>
            </a:lvl7pPr>
            <a:lvl8pPr marL="3424238" indent="-227013" eaLnBrk="0" fontAlgn="base" hangingPunct="0">
              <a:spcBef>
                <a:spcPct val="30000"/>
              </a:spcBef>
              <a:spcAft>
                <a:spcPct val="0"/>
              </a:spcAft>
              <a:defRPr sz="1200">
                <a:solidFill>
                  <a:schemeClr val="tx1"/>
                </a:solidFill>
                <a:latin typeface="Arial" panose="020B0604020202020204" pitchFamily="34" charset="0"/>
              </a:defRPr>
            </a:lvl8pPr>
            <a:lvl9pPr marL="3881438"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BBE9CD-1AED-4255-B260-6A846B4D5192}" type="slidenum">
              <a:rPr lang="en-GB" altLang="nl-NL" smtClean="0"/>
              <a:pPr>
                <a:spcBef>
                  <a:spcPct val="0"/>
                </a:spcBef>
              </a:pPr>
              <a:t>9</a:t>
            </a:fld>
            <a:endParaRPr lang="en-GB" altLang="nl-NL"/>
          </a:p>
        </p:txBody>
      </p:sp>
      <p:sp>
        <p:nvSpPr>
          <p:cNvPr id="45060" name="Rectangle 2">
            <a:extLst>
              <a:ext uri="{FF2B5EF4-FFF2-40B4-BE49-F238E27FC236}">
                <a16:creationId xmlns:a16="http://schemas.microsoft.com/office/drawing/2014/main" id="{468A852A-1300-495C-8750-7ED6B409E19E}"/>
              </a:ext>
            </a:extLst>
          </p:cNvPr>
          <p:cNvSpPr>
            <a:spLocks noGrp="1" noRot="1" noChangeAspect="1" noChangeArrowheads="1" noTextEdit="1"/>
          </p:cNvSpPr>
          <p:nvPr>
            <p:ph type="sldImg"/>
          </p:nvPr>
        </p:nvSpPr>
        <p:spPr>
          <a:xfrm>
            <a:off x="903288" y="741363"/>
            <a:ext cx="4929187" cy="3698875"/>
          </a:xfrm>
          <a:ln/>
        </p:spPr>
      </p:sp>
      <p:sp>
        <p:nvSpPr>
          <p:cNvPr id="45061" name="Rectangle 3">
            <a:extLst>
              <a:ext uri="{FF2B5EF4-FFF2-40B4-BE49-F238E27FC236}">
                <a16:creationId xmlns:a16="http://schemas.microsoft.com/office/drawing/2014/main" id="{6010DC68-2A90-4E41-A7EF-FC2620720B04}"/>
              </a:ext>
            </a:extLst>
          </p:cNvPr>
          <p:cNvSpPr>
            <a:spLocks noGrp="1" noChangeArrowheads="1"/>
          </p:cNvSpPr>
          <p:nvPr>
            <p:ph type="body" idx="1"/>
          </p:nvPr>
        </p:nvSpPr>
        <p:spPr>
          <a:xfrm>
            <a:off x="673100" y="4687888"/>
            <a:ext cx="5389563" cy="4437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a:p>
        </p:txBody>
      </p:sp>
    </p:spTree>
    <p:extLst>
      <p:ext uri="{BB962C8B-B14F-4D97-AF65-F5344CB8AC3E}">
        <p14:creationId xmlns:p14="http://schemas.microsoft.com/office/powerpoint/2010/main" val="2978856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sdia">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kstvak 5"/>
          <p:cNvSpPr txBox="1"/>
          <p:nvPr/>
        </p:nvSpPr>
        <p:spPr>
          <a:xfrm>
            <a:off x="847900" y="6142151"/>
            <a:ext cx="3510049" cy="276999"/>
          </a:xfrm>
          <a:prstGeom prst="rect">
            <a:avLst/>
          </a:prstGeom>
          <a:solidFill>
            <a:schemeClr val="bg1"/>
          </a:solidFill>
        </p:spPr>
        <p:txBody>
          <a:bodyPr wrap="square" rtlCol="0">
            <a:spAutoFit/>
          </a:bodyPr>
          <a:lstStyle/>
          <a:p>
            <a:endParaRPr lang="nl-NL" sz="1800" dirty="0"/>
          </a:p>
        </p:txBody>
      </p:sp>
    </p:spTree>
    <p:extLst>
      <p:ext uri="{BB962C8B-B14F-4D97-AF65-F5344CB8AC3E}">
        <p14:creationId xmlns:p14="http://schemas.microsoft.com/office/powerpoint/2010/main" val="2835187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nl-NL" altLang="nl-NL"/>
          </a:p>
        </p:txBody>
      </p:sp>
      <p:sp>
        <p:nvSpPr>
          <p:cNvPr id="3" name="Footer Placeholder 2"/>
          <p:cNvSpPr>
            <a:spLocks noGrp="1"/>
          </p:cNvSpPr>
          <p:nvPr>
            <p:ph type="ftr" sz="quarter" idx="11"/>
          </p:nvPr>
        </p:nvSpPr>
        <p:spPr/>
        <p:txBody>
          <a:bodyPr/>
          <a:lstStyle/>
          <a:p>
            <a:pPr>
              <a:defRPr/>
            </a:pPr>
            <a:endParaRPr lang="nl-NL" altLang="nl-NL"/>
          </a:p>
        </p:txBody>
      </p:sp>
      <p:sp>
        <p:nvSpPr>
          <p:cNvPr id="4" name="Slide Number Placeholder 3"/>
          <p:cNvSpPr>
            <a:spLocks noGrp="1"/>
          </p:cNvSpPr>
          <p:nvPr>
            <p:ph type="sldNum" sz="quarter" idx="12"/>
          </p:nvPr>
        </p:nvSpPr>
        <p:spPr/>
        <p:txBody>
          <a:bodyPr/>
          <a:lstStyle/>
          <a:p>
            <a:fld id="{6DDD7F14-322E-E344-938B-F3EF717BECDB}" type="slidenum">
              <a:rPr lang="nl-NL" smtClean="0"/>
              <a:pPr/>
              <a:t>‹nr.›</a:t>
            </a:fld>
            <a:endParaRPr lang="nl-NL"/>
          </a:p>
        </p:txBody>
      </p:sp>
    </p:spTree>
    <p:extLst>
      <p:ext uri="{BB962C8B-B14F-4D97-AF65-F5344CB8AC3E}">
        <p14:creationId xmlns:p14="http://schemas.microsoft.com/office/powerpoint/2010/main" val="517577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7200" y="3938590"/>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283DACB-4AA7-4E94-8E24-96CB312AC460}"/>
              </a:ext>
            </a:extLst>
          </p:cNvPr>
          <p:cNvSpPr>
            <a:spLocks noGrp="1"/>
          </p:cNvSpPr>
          <p:nvPr>
            <p:ph type="dt" sz="half" idx="10"/>
          </p:nvPr>
        </p:nvSpPr>
        <p:spPr>
          <a:xfrm>
            <a:off x="457200" y="6245225"/>
            <a:ext cx="2133600" cy="476250"/>
          </a:xfrm>
        </p:spPr>
        <p:txBody>
          <a:bodyPr/>
          <a:lstStyle>
            <a:lvl1pPr eaLnBrk="1" hangingPunct="1">
              <a:defRPr>
                <a:latin typeface="Arial" pitchFamily="34" charset="0"/>
              </a:defRPr>
            </a:lvl1pPr>
          </a:lstStyle>
          <a:p>
            <a:pPr>
              <a:defRPr/>
            </a:pPr>
            <a:endParaRPr lang="nl-NL"/>
          </a:p>
        </p:txBody>
      </p:sp>
      <p:sp>
        <p:nvSpPr>
          <p:cNvPr id="6" name="Footer Placeholder 5">
            <a:extLst>
              <a:ext uri="{FF2B5EF4-FFF2-40B4-BE49-F238E27FC236}">
                <a16:creationId xmlns:a16="http://schemas.microsoft.com/office/drawing/2014/main" id="{21670D17-1CA0-47E0-82BD-3F05DDE303D9}"/>
              </a:ext>
            </a:extLst>
          </p:cNvPr>
          <p:cNvSpPr>
            <a:spLocks noGrp="1"/>
          </p:cNvSpPr>
          <p:nvPr>
            <p:ph type="ftr" sz="quarter" idx="11"/>
          </p:nvPr>
        </p:nvSpPr>
        <p:spPr>
          <a:xfrm>
            <a:off x="3124200" y="6245225"/>
            <a:ext cx="2895600" cy="476250"/>
          </a:xfrm>
        </p:spPr>
        <p:txBody>
          <a:bodyPr/>
          <a:lstStyle>
            <a:lvl1pPr eaLnBrk="1" hangingPunct="1">
              <a:defRPr>
                <a:latin typeface="Arial" pitchFamily="34" charset="0"/>
              </a:defRPr>
            </a:lvl1pPr>
          </a:lstStyle>
          <a:p>
            <a:pPr>
              <a:defRPr/>
            </a:pPr>
            <a:endParaRPr lang="nl-NL"/>
          </a:p>
        </p:txBody>
      </p:sp>
      <p:sp>
        <p:nvSpPr>
          <p:cNvPr id="7" name="Slide Number Placeholder 6">
            <a:extLst>
              <a:ext uri="{FF2B5EF4-FFF2-40B4-BE49-F238E27FC236}">
                <a16:creationId xmlns:a16="http://schemas.microsoft.com/office/drawing/2014/main" id="{D4D24CDF-A2BC-44E5-BB29-4A088D2994B7}"/>
              </a:ext>
            </a:extLst>
          </p:cNvPr>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5D2BC77-BB99-48E1-AFD0-1760975C5ADD}" type="slidenum">
              <a:rPr lang="nl-NL" altLang="nl-NL"/>
              <a:pPr>
                <a:defRPr/>
              </a:pPr>
              <a:t>‹nr.›</a:t>
            </a:fld>
            <a:endParaRPr lang="nl-NL" altLang="nl-NL"/>
          </a:p>
        </p:txBody>
      </p:sp>
    </p:spTree>
    <p:extLst>
      <p:ext uri="{BB962C8B-B14F-4D97-AF65-F5344CB8AC3E}">
        <p14:creationId xmlns:p14="http://schemas.microsoft.com/office/powerpoint/2010/main" val="3114096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a:extLst>
              <a:ext uri="{FF2B5EF4-FFF2-40B4-BE49-F238E27FC236}">
                <a16:creationId xmlns:a16="http://schemas.microsoft.com/office/drawing/2014/main" id="{F522E352-17CE-4CA1-AEEE-082803711781}"/>
              </a:ext>
            </a:extLst>
          </p:cNvPr>
          <p:cNvSpPr>
            <a:spLocks noGrp="1"/>
          </p:cNvSpPr>
          <p:nvPr>
            <p:ph type="dt" sz="half" idx="10"/>
          </p:nvPr>
        </p:nvSpPr>
        <p:spPr>
          <a:xfrm>
            <a:off x="457200" y="6245225"/>
            <a:ext cx="2133600" cy="476250"/>
          </a:xfrm>
        </p:spPr>
        <p:txBody>
          <a:bodyPr/>
          <a:lstStyle>
            <a:lvl1pPr eaLnBrk="1" hangingPunct="1">
              <a:defRPr>
                <a:latin typeface="Arial" pitchFamily="34" charset="0"/>
              </a:defRPr>
            </a:lvl1pPr>
          </a:lstStyle>
          <a:p>
            <a:pPr>
              <a:defRPr/>
            </a:pPr>
            <a:endParaRPr lang="nl-NL"/>
          </a:p>
        </p:txBody>
      </p:sp>
      <p:sp>
        <p:nvSpPr>
          <p:cNvPr id="7" name="Footer Placeholder 6">
            <a:extLst>
              <a:ext uri="{FF2B5EF4-FFF2-40B4-BE49-F238E27FC236}">
                <a16:creationId xmlns:a16="http://schemas.microsoft.com/office/drawing/2014/main" id="{BC7F9FE6-CA2A-4ECB-B65E-886CF2D8F01B}"/>
              </a:ext>
            </a:extLst>
          </p:cNvPr>
          <p:cNvSpPr>
            <a:spLocks noGrp="1"/>
          </p:cNvSpPr>
          <p:nvPr>
            <p:ph type="ftr" sz="quarter" idx="11"/>
          </p:nvPr>
        </p:nvSpPr>
        <p:spPr>
          <a:xfrm>
            <a:off x="3124200" y="6245225"/>
            <a:ext cx="2895600" cy="476250"/>
          </a:xfrm>
        </p:spPr>
        <p:txBody>
          <a:bodyPr/>
          <a:lstStyle>
            <a:lvl1pPr eaLnBrk="1" hangingPunct="1">
              <a:defRPr>
                <a:latin typeface="Arial" pitchFamily="34" charset="0"/>
              </a:defRPr>
            </a:lvl1pPr>
          </a:lstStyle>
          <a:p>
            <a:pPr>
              <a:defRPr/>
            </a:pPr>
            <a:endParaRPr lang="nl-NL"/>
          </a:p>
        </p:txBody>
      </p:sp>
      <p:sp>
        <p:nvSpPr>
          <p:cNvPr id="8" name="Slide Number Placeholder 7">
            <a:extLst>
              <a:ext uri="{FF2B5EF4-FFF2-40B4-BE49-F238E27FC236}">
                <a16:creationId xmlns:a16="http://schemas.microsoft.com/office/drawing/2014/main" id="{F048DBB3-A7CC-4F57-BCA5-11359723CF59}"/>
              </a:ext>
            </a:extLst>
          </p:cNvPr>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EE8BB653-F47C-46D7-B1A1-C637CDD4136C}" type="slidenum">
              <a:rPr lang="nl-NL" altLang="nl-NL"/>
              <a:pPr>
                <a:defRPr/>
              </a:pPr>
              <a:t>‹nr.›</a:t>
            </a:fld>
            <a:endParaRPr lang="nl-NL" altLang="nl-NL"/>
          </a:p>
        </p:txBody>
      </p:sp>
    </p:spTree>
    <p:extLst>
      <p:ext uri="{BB962C8B-B14F-4D97-AF65-F5344CB8AC3E}">
        <p14:creationId xmlns:p14="http://schemas.microsoft.com/office/powerpoint/2010/main" val="358340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el, inhoud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457200" y="369888"/>
            <a:ext cx="8229600" cy="1001712"/>
          </a:xfrm>
        </p:spPr>
        <p:txBody>
          <a:bodyPr/>
          <a:lstStyle/>
          <a:p>
            <a:r>
              <a:rPr lang="nl-NL"/>
              <a:t>Klik om de stijl te bewerken</a:t>
            </a:r>
          </a:p>
        </p:txBody>
      </p:sp>
      <p:sp>
        <p:nvSpPr>
          <p:cNvPr id="3" name="Tijdelijke aanduiding voor inhoud 2"/>
          <p:cNvSpPr>
            <a:spLocks noGrp="1"/>
          </p:cNvSpPr>
          <p:nvPr>
            <p:ph sz="half" idx="1"/>
          </p:nvPr>
        </p:nvSpPr>
        <p:spPr>
          <a:xfrm>
            <a:off x="457200" y="1371600"/>
            <a:ext cx="4038600" cy="43434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648200" y="1371600"/>
            <a:ext cx="4038600" cy="20955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648200" y="3619500"/>
            <a:ext cx="4038600" cy="20955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910137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B4F3A4-F70E-4E9E-82D9-299A82EECF16}"/>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593DCE0B-75F2-48A8-B3BB-CB61DDB2615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EA6D2A1-5ED5-433C-BE38-1AFB99C373BB}"/>
              </a:ext>
            </a:extLst>
          </p:cNvPr>
          <p:cNvSpPr>
            <a:spLocks noGrp="1"/>
          </p:cNvSpPr>
          <p:nvPr>
            <p:ph type="dt" sz="half" idx="10"/>
          </p:nvPr>
        </p:nvSpPr>
        <p:spPr/>
        <p:txBody>
          <a:bodyPr/>
          <a:lstStyle/>
          <a:p>
            <a:fld id="{D9EC2E78-42A6-4F91-9B3A-9AC862CFAB17}" type="datetimeFigureOut">
              <a:rPr lang="nl-NL" smtClean="0"/>
              <a:t>17-3-2022</a:t>
            </a:fld>
            <a:endParaRPr lang="nl-NL"/>
          </a:p>
        </p:txBody>
      </p:sp>
      <p:sp>
        <p:nvSpPr>
          <p:cNvPr id="5" name="Tijdelijke aanduiding voor voettekst 4">
            <a:extLst>
              <a:ext uri="{FF2B5EF4-FFF2-40B4-BE49-F238E27FC236}">
                <a16:creationId xmlns:a16="http://schemas.microsoft.com/office/drawing/2014/main" id="{BB8C1F5E-CED0-4672-BA03-601CBA8685B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9ED1901-8256-4EDA-A347-2B485B4B752F}"/>
              </a:ext>
            </a:extLst>
          </p:cNvPr>
          <p:cNvSpPr>
            <a:spLocks noGrp="1"/>
          </p:cNvSpPr>
          <p:nvPr>
            <p:ph type="sldNum" sz="quarter" idx="12"/>
          </p:nvPr>
        </p:nvSpPr>
        <p:spPr/>
        <p:txBody>
          <a:bodyPr/>
          <a:lstStyle/>
          <a:p>
            <a:fld id="{3AFD0C15-ED39-4CD4-A855-87B27E26D790}" type="slidenum">
              <a:rPr lang="nl-NL" smtClean="0"/>
              <a:t>‹nr.›</a:t>
            </a:fld>
            <a:endParaRPr lang="nl-NL"/>
          </a:p>
        </p:txBody>
      </p:sp>
    </p:spTree>
    <p:extLst>
      <p:ext uri="{BB962C8B-B14F-4D97-AF65-F5344CB8AC3E}">
        <p14:creationId xmlns:p14="http://schemas.microsoft.com/office/powerpoint/2010/main" val="4242223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729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540000" y="3060000"/>
            <a:ext cx="6210000" cy="720000"/>
          </a:xfrm>
        </p:spPr>
        <p:txBody>
          <a:bodyPr lIns="0" tIns="0" rIns="0" bIns="0" anchor="t" anchorCtr="0">
            <a:noAutofit/>
          </a:bodyPr>
          <a:lstStyle>
            <a:lvl1pPr algn="l">
              <a:defRPr sz="33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540000" y="3816000"/>
            <a:ext cx="6210000" cy="720000"/>
          </a:xfrm>
        </p:spPr>
        <p:txBody>
          <a:bodyPr lIns="0" tIns="0" rIns="0" bIns="0">
            <a:noAutofit/>
          </a:bodyPr>
          <a:lstStyle>
            <a:lvl1pPr marL="0" indent="0" algn="l">
              <a:buNone/>
              <a:defRPr sz="1800" baseline="0">
                <a:solidFill>
                  <a:schemeClr val="bg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7" name="Afbeelding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244789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540000" y="3060000"/>
            <a:ext cx="6210000" cy="720000"/>
          </a:xfrm>
        </p:spPr>
        <p:txBody>
          <a:bodyPr lIns="0" tIns="0" rIns="0" bIns="0" anchor="t" anchorCtr="0">
            <a:noAutofit/>
          </a:bodyPr>
          <a:lstStyle>
            <a:lvl1pPr algn="l">
              <a:defRPr sz="33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540000" y="3816000"/>
            <a:ext cx="6210000" cy="720000"/>
          </a:xfrm>
        </p:spPr>
        <p:txBody>
          <a:bodyPr lIns="0" tIns="0" rIns="0" bIns="0">
            <a:noAutofit/>
          </a:bodyPr>
          <a:lstStyle>
            <a:lvl1pPr marL="0" indent="0" algn="l">
              <a:buNone/>
              <a:defRPr sz="1800" baseline="0">
                <a:solidFill>
                  <a:srgbClr val="1E201F"/>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6" name="Afbeelding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2583573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674834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729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3188118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7290000" cy="6858000"/>
          </a:xfrm>
        </p:spPr>
        <p:txBody>
          <a:bodyPr>
            <a:no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5" name="Afbeelding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1031716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567000" y="576000"/>
            <a:ext cx="3699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1566000" y="1476000"/>
            <a:ext cx="27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4590000" y="0"/>
            <a:ext cx="2700000" cy="6858000"/>
          </a:xfrm>
        </p:spPr>
        <p:txBody>
          <a:bodyPr>
            <a:norm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8" name="Afbeelding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3084462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567000" y="576000"/>
            <a:ext cx="3699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1566000" y="1476000"/>
            <a:ext cx="54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2788620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otdia">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kstvak 2"/>
          <p:cNvSpPr txBox="1"/>
          <p:nvPr/>
        </p:nvSpPr>
        <p:spPr>
          <a:xfrm>
            <a:off x="847900" y="6142151"/>
            <a:ext cx="3510049" cy="276999"/>
          </a:xfrm>
          <a:prstGeom prst="rect">
            <a:avLst/>
          </a:prstGeom>
          <a:solidFill>
            <a:schemeClr val="bg1"/>
          </a:solidFill>
        </p:spPr>
        <p:txBody>
          <a:bodyPr wrap="square" rtlCol="0">
            <a:spAutoFit/>
          </a:bodyPr>
          <a:lstStyle/>
          <a:p>
            <a:endParaRPr lang="nl-NL" sz="1800" dirty="0"/>
          </a:p>
        </p:txBody>
      </p:sp>
    </p:spTree>
    <p:extLst>
      <p:ext uri="{BB962C8B-B14F-4D97-AF65-F5344CB8AC3E}">
        <p14:creationId xmlns:p14="http://schemas.microsoft.com/office/powerpoint/2010/main" val="20847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
        <p:nvSpPr>
          <p:cNvPr id="2" name="Tijdelijke aanduiding voor titel 1"/>
          <p:cNvSpPr>
            <a:spLocks noGrp="1"/>
          </p:cNvSpPr>
          <p:nvPr>
            <p:ph type="title"/>
          </p:nvPr>
        </p:nvSpPr>
        <p:spPr>
          <a:xfrm>
            <a:off x="567000" y="576000"/>
            <a:ext cx="6777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1539000" y="1728000"/>
            <a:ext cx="5805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65537346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9" r:id="rId13"/>
    <p:sldLayoutId id="2147483741" r:id="rId14"/>
  </p:sldLayoutIdLst>
  <p:txStyles>
    <p:titleStyle>
      <a:lvl1pPr algn="l" defTabSz="685800" rtl="0" eaLnBrk="1" latinLnBrk="0" hangingPunct="1">
        <a:lnSpc>
          <a:spcPct val="90000"/>
        </a:lnSpc>
        <a:spcBef>
          <a:spcPct val="0"/>
        </a:spcBef>
        <a:buNone/>
        <a:defRPr sz="3300" b="1" kern="1200" baseline="0">
          <a:solidFill>
            <a:srgbClr val="1E201F"/>
          </a:solidFill>
          <a:latin typeface="Arial" panose="020B0604020202020204" pitchFamily="34" charset="0"/>
          <a:ea typeface="+mj-ea"/>
          <a:cs typeface="+mj-cs"/>
        </a:defRPr>
      </a:lvl1pPr>
    </p:titleStyle>
    <p:bodyStyle>
      <a:lvl1pPr marL="0" indent="-270000" algn="l" defTabSz="685800" rtl="0" eaLnBrk="1" latinLnBrk="0" hangingPunct="1">
        <a:lnSpc>
          <a:spcPct val="100000"/>
        </a:lnSpc>
        <a:spcBef>
          <a:spcPts val="0"/>
        </a:spcBef>
        <a:buFont typeface="Arial" panose="020B0604020202020204" pitchFamily="34" charset="0"/>
        <a:buChar char="•"/>
        <a:defRPr sz="1800" kern="1200" baseline="0">
          <a:solidFill>
            <a:srgbClr val="1E201F"/>
          </a:solidFill>
          <a:latin typeface="+mn-lt"/>
          <a:ea typeface="+mn-ea"/>
          <a:cs typeface="+mn-cs"/>
        </a:defRPr>
      </a:lvl1pPr>
      <a:lvl2pPr marL="0" indent="0" algn="l" defTabSz="685800" rtl="0" eaLnBrk="1" latinLnBrk="0" hangingPunct="1">
        <a:lnSpc>
          <a:spcPct val="100000"/>
        </a:lnSpc>
        <a:spcBef>
          <a:spcPts val="0"/>
        </a:spcBef>
        <a:buFontTx/>
        <a:buNone/>
        <a:defRPr sz="1800" kern="1200" baseline="0">
          <a:solidFill>
            <a:srgbClr val="1E201F"/>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1E201F"/>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3.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2.png"/><Relationship Id="rId5" Type="http://schemas.openxmlformats.org/officeDocument/2006/relationships/oleObject" Target="../embeddings/oleObject1.bin"/><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video" Target="https://www.youtube.com/embed/pau6dcZW9n4?start=15" TargetMode="Externa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nl.wikipedia.org/wiki/Aardkorst"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http://nl.wikipedia.org/wiki/Bodemvormende_processe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1ABCEB2-FCB8-4D9F-B4C2-18312A404447}"/>
              </a:ext>
            </a:extLst>
          </p:cNvPr>
          <p:cNvSpPr>
            <a:spLocks noGrp="1"/>
          </p:cNvSpPr>
          <p:nvPr>
            <p:ph type="ctrTitle" idx="4294967295"/>
          </p:nvPr>
        </p:nvSpPr>
        <p:spPr>
          <a:xfrm>
            <a:off x="899593" y="2671763"/>
            <a:ext cx="8670279" cy="1387078"/>
          </a:xfrm>
        </p:spPr>
        <p:txBody>
          <a:bodyPr>
            <a:normAutofit/>
          </a:bodyPr>
          <a:lstStyle/>
          <a:p>
            <a:pPr eaLnBrk="1" hangingPunct="1"/>
            <a:r>
              <a:rPr lang="nl-NL" altLang="nl-NL" sz="2800" noProof="1">
                <a:solidFill>
                  <a:schemeClr val="tx1"/>
                </a:solidFill>
              </a:rPr>
              <a:t>Les 1 Bodemvorming  en grondsoorten</a:t>
            </a:r>
          </a:p>
        </p:txBody>
      </p:sp>
      <p:pic>
        <p:nvPicPr>
          <p:cNvPr id="21507" name="Picture 25" descr="IMG_3170">
            <a:extLst>
              <a:ext uri="{FF2B5EF4-FFF2-40B4-BE49-F238E27FC236}">
                <a16:creationId xmlns:a16="http://schemas.microsoft.com/office/drawing/2014/main" id="{06AAAC3F-E809-4E6D-A9A4-F3ACB8BED18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31369" y="4062414"/>
            <a:ext cx="1762125" cy="132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6" descr="Zegveld_Google Earth">
            <a:extLst>
              <a:ext uri="{FF2B5EF4-FFF2-40B4-BE49-F238E27FC236}">
                <a16:creationId xmlns:a16="http://schemas.microsoft.com/office/drawing/2014/main" id="{3AAE8F2D-EC40-4BC4-ADBD-A2B4FBCD2529}"/>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09700" y="4062414"/>
            <a:ext cx="1487091" cy="132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7" descr="Veenbodem">
            <a:extLst>
              <a:ext uri="{FF2B5EF4-FFF2-40B4-BE49-F238E27FC236}">
                <a16:creationId xmlns:a16="http://schemas.microsoft.com/office/drawing/2014/main" id="{5AD3555E-672D-4AD1-9C5D-F926C3A5DFB5}"/>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884886" y="4062414"/>
            <a:ext cx="534590" cy="132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32" descr="MPj04318480000[1]">
            <a:extLst>
              <a:ext uri="{FF2B5EF4-FFF2-40B4-BE49-F238E27FC236}">
                <a16:creationId xmlns:a16="http://schemas.microsoft.com/office/drawing/2014/main" id="{4AD969DE-3C1F-40A5-88A2-8BD65A046E59}"/>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165057" y="4060032"/>
            <a:ext cx="1322785" cy="132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24" descr="Bodem_WestNL">
            <a:extLst>
              <a:ext uri="{FF2B5EF4-FFF2-40B4-BE49-F238E27FC236}">
                <a16:creationId xmlns:a16="http://schemas.microsoft.com/office/drawing/2014/main" id="{ABD99BFE-876B-4DB0-9953-CC29142C3F30}"/>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588669" y="4062414"/>
            <a:ext cx="1581150" cy="132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a:extLst>
              <a:ext uri="{FF2B5EF4-FFF2-40B4-BE49-F238E27FC236}">
                <a16:creationId xmlns:a16="http://schemas.microsoft.com/office/drawing/2014/main" id="{D824B79C-B5DD-4139-AB83-2071F4F28BCB}"/>
              </a:ext>
            </a:extLst>
          </p:cNvPr>
          <p:cNvSpPr txBox="1"/>
          <p:nvPr/>
        </p:nvSpPr>
        <p:spPr>
          <a:xfrm>
            <a:off x="899593" y="1012946"/>
            <a:ext cx="6281600" cy="954107"/>
          </a:xfrm>
          <a:prstGeom prst="rect">
            <a:avLst/>
          </a:prstGeom>
          <a:noFill/>
        </p:spPr>
        <p:txBody>
          <a:bodyPr wrap="square" rtlCol="0">
            <a:spAutoFit/>
          </a:bodyPr>
          <a:lstStyle/>
          <a:p>
            <a:pPr algn="ctr"/>
            <a:r>
              <a:rPr lang="nl-NL" sz="2800" b="1" dirty="0"/>
              <a:t>BEMESTING PERIODE 4 </a:t>
            </a:r>
          </a:p>
          <a:p>
            <a:pPr algn="ctr"/>
            <a:r>
              <a:rPr lang="nl-NL" sz="2800" b="1" dirty="0"/>
              <a:t>GROND</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E6040E00-9C34-4F5B-B950-F71C0980CEAB}"/>
              </a:ext>
            </a:extLst>
          </p:cNvPr>
          <p:cNvSpPr>
            <a:spLocks noGrp="1"/>
          </p:cNvSpPr>
          <p:nvPr>
            <p:ph type="ctrTitle" idx="4294967295"/>
          </p:nvPr>
        </p:nvSpPr>
        <p:spPr>
          <a:xfrm>
            <a:off x="539552" y="379259"/>
            <a:ext cx="5750719" cy="457453"/>
          </a:xfrm>
        </p:spPr>
        <p:txBody>
          <a:bodyPr>
            <a:normAutofit/>
          </a:bodyPr>
          <a:lstStyle/>
          <a:p>
            <a:pPr eaLnBrk="1" hangingPunct="1"/>
            <a:r>
              <a:rPr lang="nl-NL" altLang="nl-NL" sz="2800" noProof="1">
                <a:solidFill>
                  <a:schemeClr val="tx1"/>
                </a:solidFill>
              </a:rPr>
              <a:t>Indeling in bodemtypes</a:t>
            </a:r>
          </a:p>
        </p:txBody>
      </p:sp>
      <p:sp>
        <p:nvSpPr>
          <p:cNvPr id="5" name="Rechthoek 4">
            <a:extLst>
              <a:ext uri="{FF2B5EF4-FFF2-40B4-BE49-F238E27FC236}">
                <a16:creationId xmlns:a16="http://schemas.microsoft.com/office/drawing/2014/main" id="{8457BEAC-7D78-4408-94AC-88F7C8E1CE37}"/>
              </a:ext>
            </a:extLst>
          </p:cNvPr>
          <p:cNvSpPr/>
          <p:nvPr/>
        </p:nvSpPr>
        <p:spPr>
          <a:xfrm>
            <a:off x="264027" y="1292136"/>
            <a:ext cx="8856984" cy="4801314"/>
          </a:xfrm>
          <a:prstGeom prst="rect">
            <a:avLst/>
          </a:prstGeom>
        </p:spPr>
        <p:txBody>
          <a:bodyPr wrap="square">
            <a:spAutoFit/>
          </a:bodyPr>
          <a:lstStyle/>
          <a:p>
            <a:r>
              <a:rPr lang="nl-NL" dirty="0"/>
              <a:t>Veengronden</a:t>
            </a:r>
          </a:p>
          <a:p>
            <a:r>
              <a:rPr lang="nl-NL" dirty="0"/>
              <a:t>Deze gronden zijn ontstaan uit plantenresten</a:t>
            </a:r>
          </a:p>
          <a:p>
            <a:r>
              <a:rPr lang="nl-NL" dirty="0" err="1"/>
              <a:t>Podzolgronden</a:t>
            </a:r>
            <a:endParaRPr lang="nl-NL" dirty="0"/>
          </a:p>
          <a:p>
            <a:r>
              <a:rPr lang="nl-NL" dirty="0"/>
              <a:t>Dit zijn gronden waarin humus, ijzer en aluminium uit de bovenste lagen zijn gespoeld en vervolgens in dieper liggende lagen weer zijn neergeslagen.</a:t>
            </a:r>
          </a:p>
          <a:p>
            <a:r>
              <a:rPr lang="nl-NL" dirty="0"/>
              <a:t>Brikgronden</a:t>
            </a:r>
          </a:p>
          <a:p>
            <a:r>
              <a:rPr lang="nl-NL" dirty="0"/>
              <a:t>In deze gronden heeft lutum zich als gevolg van uitspoeling uit de bovenste laag afgezet in de diepere lagen.</a:t>
            </a:r>
          </a:p>
          <a:p>
            <a:r>
              <a:rPr lang="nl-NL" dirty="0" err="1"/>
              <a:t>Eerdgronden</a:t>
            </a:r>
            <a:endParaRPr lang="nl-NL" dirty="0"/>
          </a:p>
          <a:p>
            <a:r>
              <a:rPr lang="nl-NL" dirty="0"/>
              <a:t>Deze grond heeft een donkergekleurde, humusrijke bovengrond van tenminste 15 centimeter. Dit wordt de </a:t>
            </a:r>
            <a:r>
              <a:rPr lang="nl-NL" dirty="0" err="1"/>
              <a:t>eerdlaag</a:t>
            </a:r>
            <a:r>
              <a:rPr lang="nl-NL" dirty="0"/>
              <a:t> genoemd. Deze is veroorzaakt door een ophoging van organische stof is ontstaan, zonder dat dit veen is geworden. De ophoging kan een gevolg zijn van natuurlijke ophoging of door de mens veroorzaakt door bemesting.</a:t>
            </a:r>
          </a:p>
          <a:p>
            <a:r>
              <a:rPr lang="nl-NL" dirty="0"/>
              <a:t>Vaaggronden</a:t>
            </a:r>
          </a:p>
          <a:p>
            <a:r>
              <a:rPr lang="nl-NL" dirty="0"/>
              <a:t>Deze gronden zien we in gebieden waar weinig of nog helemaal geen bodemvorming heeft plaatsgevonden. Denk hierbij aan jonge polders of stuifzanden.</a:t>
            </a:r>
          </a:p>
        </p:txBody>
      </p:sp>
      <p:pic>
        <p:nvPicPr>
          <p:cNvPr id="3" name="Afbeelding 2">
            <a:extLst>
              <a:ext uri="{FF2B5EF4-FFF2-40B4-BE49-F238E27FC236}">
                <a16:creationId xmlns:a16="http://schemas.microsoft.com/office/drawing/2014/main" id="{984636A6-C978-416A-AECE-3E6639EDAAA9}"/>
              </a:ext>
            </a:extLst>
          </p:cNvPr>
          <p:cNvPicPr>
            <a:picLocks noChangeAspect="1"/>
          </p:cNvPicPr>
          <p:nvPr/>
        </p:nvPicPr>
        <p:blipFill>
          <a:blip r:embed="rId3"/>
          <a:stretch>
            <a:fillRect/>
          </a:stretch>
        </p:blipFill>
        <p:spPr>
          <a:xfrm>
            <a:off x="5580112" y="18705"/>
            <a:ext cx="3225869" cy="1045719"/>
          </a:xfrm>
          <a:prstGeom prst="rect">
            <a:avLst/>
          </a:prstGeom>
        </p:spPr>
      </p:pic>
    </p:spTree>
    <p:extLst>
      <p:ext uri="{BB962C8B-B14F-4D97-AF65-F5344CB8AC3E}">
        <p14:creationId xmlns:p14="http://schemas.microsoft.com/office/powerpoint/2010/main" val="29568585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E2C2D6E7-CF7F-4B02-B124-D92B1AD11AE1}"/>
              </a:ext>
            </a:extLst>
          </p:cNvPr>
          <p:cNvSpPr txBox="1"/>
          <p:nvPr/>
        </p:nvSpPr>
        <p:spPr>
          <a:xfrm>
            <a:off x="611560" y="548680"/>
            <a:ext cx="7416824" cy="523220"/>
          </a:xfrm>
          <a:prstGeom prst="rect">
            <a:avLst/>
          </a:prstGeom>
          <a:noFill/>
        </p:spPr>
        <p:txBody>
          <a:bodyPr wrap="square" rtlCol="0">
            <a:spAutoFit/>
          </a:bodyPr>
          <a:lstStyle/>
          <a:p>
            <a:r>
              <a:rPr lang="nl-NL" sz="2800" b="1" dirty="0"/>
              <a:t>Meest bekende indeling: Grondsoorten</a:t>
            </a:r>
          </a:p>
        </p:txBody>
      </p:sp>
      <p:pic>
        <p:nvPicPr>
          <p:cNvPr id="3" name="Afbeelding 2">
            <a:extLst>
              <a:ext uri="{FF2B5EF4-FFF2-40B4-BE49-F238E27FC236}">
                <a16:creationId xmlns:a16="http://schemas.microsoft.com/office/drawing/2014/main" id="{A343C7C7-2B06-4C32-8EF3-4B782FDE3C13}"/>
              </a:ext>
            </a:extLst>
          </p:cNvPr>
          <p:cNvPicPr>
            <a:picLocks noChangeAspect="1"/>
          </p:cNvPicPr>
          <p:nvPr/>
        </p:nvPicPr>
        <p:blipFill>
          <a:blip r:embed="rId2"/>
          <a:stretch>
            <a:fillRect/>
          </a:stretch>
        </p:blipFill>
        <p:spPr>
          <a:xfrm>
            <a:off x="2195736" y="1196752"/>
            <a:ext cx="4608512" cy="5244169"/>
          </a:xfrm>
          <a:prstGeom prst="rect">
            <a:avLst/>
          </a:prstGeom>
        </p:spPr>
      </p:pic>
    </p:spTree>
    <p:extLst>
      <p:ext uri="{BB962C8B-B14F-4D97-AF65-F5344CB8AC3E}">
        <p14:creationId xmlns:p14="http://schemas.microsoft.com/office/powerpoint/2010/main" val="34227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7" descr="Bodemopbouw_2006">
            <a:extLst>
              <a:ext uri="{FF2B5EF4-FFF2-40B4-BE49-F238E27FC236}">
                <a16:creationId xmlns:a16="http://schemas.microsoft.com/office/drawing/2014/main" id="{C91A74B2-5609-45F1-AC71-FF38FF80D703}"/>
              </a:ext>
            </a:extLst>
          </p:cNvPr>
          <p:cNvPicPr>
            <a:picLocks noGrp="1" noChangeAspect="1" noChangeArrowheads="1"/>
          </p:cNvPicPr>
          <p:nvPr>
            <p:ph sz="half" idx="4294967295"/>
          </p:nvPr>
        </p:nvPicPr>
        <p:blipFill>
          <a:blip r:embed="rId3" cstate="email">
            <a:extLst>
              <a:ext uri="{28A0092B-C50C-407E-A947-70E740481C1C}">
                <a14:useLocalDpi xmlns:a14="http://schemas.microsoft.com/office/drawing/2010/main" val="0"/>
              </a:ext>
            </a:extLst>
          </a:blip>
          <a:srcRect/>
          <a:stretch>
            <a:fillRect/>
          </a:stretch>
        </p:blipFill>
        <p:spPr>
          <a:xfrm>
            <a:off x="3699273" y="998935"/>
            <a:ext cx="4301728" cy="4823222"/>
          </a:xfrm>
        </p:spPr>
      </p:pic>
      <p:sp>
        <p:nvSpPr>
          <p:cNvPr id="50179" name="Rectangle 2">
            <a:extLst>
              <a:ext uri="{FF2B5EF4-FFF2-40B4-BE49-F238E27FC236}">
                <a16:creationId xmlns:a16="http://schemas.microsoft.com/office/drawing/2014/main" id="{217E7DC6-FEEE-417E-8582-E2297498693F}"/>
              </a:ext>
            </a:extLst>
          </p:cNvPr>
          <p:cNvSpPr>
            <a:spLocks noGrp="1"/>
          </p:cNvSpPr>
          <p:nvPr>
            <p:ph type="title" idx="4294967295"/>
          </p:nvPr>
        </p:nvSpPr>
        <p:spPr>
          <a:xfrm>
            <a:off x="704448" y="476672"/>
            <a:ext cx="2943225" cy="751284"/>
          </a:xfrm>
        </p:spPr>
        <p:txBody>
          <a:bodyPr>
            <a:normAutofit/>
          </a:bodyPr>
          <a:lstStyle/>
          <a:p>
            <a:pPr eaLnBrk="1" hangingPunct="1"/>
            <a:r>
              <a:rPr lang="en-US" altLang="nl-NL" sz="3200" dirty="0" err="1">
                <a:solidFill>
                  <a:schemeClr val="tx1"/>
                </a:solidFill>
              </a:rPr>
              <a:t>Zandgronden</a:t>
            </a:r>
            <a:endParaRPr lang="nl-NL" altLang="nl-NL" sz="3200" dirty="0">
              <a:solidFill>
                <a:schemeClr val="tx1"/>
              </a:solidFill>
            </a:endParaRPr>
          </a:p>
        </p:txBody>
      </p:sp>
      <p:sp>
        <p:nvSpPr>
          <p:cNvPr id="306187" name="Rectangle 11">
            <a:extLst>
              <a:ext uri="{FF2B5EF4-FFF2-40B4-BE49-F238E27FC236}">
                <a16:creationId xmlns:a16="http://schemas.microsoft.com/office/drawing/2014/main" id="{A3CF819C-FB3F-4979-B306-FA6E47986F80}"/>
              </a:ext>
            </a:extLst>
          </p:cNvPr>
          <p:cNvSpPr>
            <a:spLocks noChangeArrowheads="1"/>
          </p:cNvSpPr>
          <p:nvPr/>
        </p:nvSpPr>
        <p:spPr bwMode="auto">
          <a:xfrm>
            <a:off x="1547813" y="1696642"/>
            <a:ext cx="2106216" cy="3298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eaLnBrk="1" hangingPunct="1">
              <a:spcBef>
                <a:spcPct val="0"/>
              </a:spcBef>
              <a:spcAft>
                <a:spcPct val="20000"/>
              </a:spcAft>
              <a:buClr>
                <a:schemeClr val="hlink"/>
              </a:buClr>
              <a:buSzPct val="75000"/>
              <a:buFont typeface="Wingdings" panose="05000000000000000000" pitchFamily="2" charset="2"/>
              <a:buChar char="n"/>
            </a:pPr>
            <a:r>
              <a:rPr lang="nl-NL" altLang="nl-NL" sz="1800" dirty="0">
                <a:latin typeface="Arial" panose="020B0604020202020204" pitchFamily="34" charset="0"/>
              </a:rPr>
              <a:t>Waar in NL vinden we Zandgronden?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6187">
                                            <p:txEl>
                                              <p:pRg st="0" end="0"/>
                                            </p:txEl>
                                          </p:spTgt>
                                        </p:tgtEl>
                                        <p:attrNameLst>
                                          <p:attrName>style.visibility</p:attrName>
                                        </p:attrNameLst>
                                      </p:cBhvr>
                                      <p:to>
                                        <p:strVal val="visible"/>
                                      </p:to>
                                    </p:set>
                                    <p:animEffect transition="in" filter="blinds(horizontal)">
                                      <p:cBhvr>
                                        <p:cTn id="7" dur="500"/>
                                        <p:tgtEl>
                                          <p:spTgt spid="3061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14">
            <a:extLst>
              <a:ext uri="{FF2B5EF4-FFF2-40B4-BE49-F238E27FC236}">
                <a16:creationId xmlns:a16="http://schemas.microsoft.com/office/drawing/2014/main" id="{CAF26B3D-AF40-4BA7-A552-F9F0C00A90D6}"/>
              </a:ext>
            </a:extLst>
          </p:cNvPr>
          <p:cNvGrpSpPr>
            <a:grpSpLocks/>
          </p:cNvGrpSpPr>
          <p:nvPr/>
        </p:nvGrpSpPr>
        <p:grpSpPr bwMode="auto">
          <a:xfrm>
            <a:off x="3522762" y="1484708"/>
            <a:ext cx="4361606" cy="4752604"/>
            <a:chOff x="2573" y="272"/>
            <a:chExt cx="3301" cy="3702"/>
          </a:xfrm>
        </p:grpSpPr>
        <p:pic>
          <p:nvPicPr>
            <p:cNvPr id="52231" name="Picture 4" descr="Bodemopbouw_2006">
              <a:extLst>
                <a:ext uri="{FF2B5EF4-FFF2-40B4-BE49-F238E27FC236}">
                  <a16:creationId xmlns:a16="http://schemas.microsoft.com/office/drawing/2014/main" id="{07B4CD1A-FE4B-4283-9073-44637D8D7E9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73" y="272"/>
              <a:ext cx="3301" cy="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Oval 7">
              <a:extLst>
                <a:ext uri="{FF2B5EF4-FFF2-40B4-BE49-F238E27FC236}">
                  <a16:creationId xmlns:a16="http://schemas.microsoft.com/office/drawing/2014/main" id="{D6F7DA30-7ED1-43C3-8CF5-3BA85117F0EA}"/>
                </a:ext>
              </a:extLst>
            </p:cNvPr>
            <p:cNvSpPr>
              <a:spLocks noChangeArrowheads="1"/>
            </p:cNvSpPr>
            <p:nvPr/>
          </p:nvSpPr>
          <p:spPr bwMode="auto">
            <a:xfrm>
              <a:off x="3878" y="1870"/>
              <a:ext cx="1179" cy="354"/>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eaLnBrk="1" hangingPunct="1">
                <a:spcBef>
                  <a:spcPct val="0"/>
                </a:spcBef>
                <a:buFontTx/>
                <a:buNone/>
              </a:pPr>
              <a:endParaRPr lang="en-GB" altLang="nl-NL" sz="1350">
                <a:latin typeface="Arial" panose="020B0604020202020204" pitchFamily="34" charset="0"/>
              </a:endParaRPr>
            </a:p>
          </p:txBody>
        </p:sp>
      </p:grpSp>
      <p:sp>
        <p:nvSpPr>
          <p:cNvPr id="330760" name="Rectangle 8">
            <a:extLst>
              <a:ext uri="{FF2B5EF4-FFF2-40B4-BE49-F238E27FC236}">
                <a16:creationId xmlns:a16="http://schemas.microsoft.com/office/drawing/2014/main" id="{9226D434-4FCB-4C7E-9788-44E021AD36F8}"/>
              </a:ext>
            </a:extLst>
          </p:cNvPr>
          <p:cNvSpPr>
            <a:spLocks noChangeArrowheads="1"/>
          </p:cNvSpPr>
          <p:nvPr/>
        </p:nvSpPr>
        <p:spPr bwMode="auto">
          <a:xfrm>
            <a:off x="566694" y="696007"/>
            <a:ext cx="5966420" cy="373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eaLnBrk="1" hangingPunct="1">
              <a:spcBef>
                <a:spcPct val="0"/>
              </a:spcBef>
              <a:spcAft>
                <a:spcPct val="20000"/>
              </a:spcAft>
              <a:buClr>
                <a:schemeClr val="hlink"/>
              </a:buClr>
              <a:buSzPct val="75000"/>
              <a:buFont typeface="Wingdings" panose="05000000000000000000" pitchFamily="2" charset="2"/>
              <a:buChar char="n"/>
            </a:pPr>
            <a:r>
              <a:rPr lang="en-US" altLang="nl-NL" sz="1800" dirty="0" err="1">
                <a:latin typeface="Arial" panose="020B0604020202020204" pitchFamily="34" charset="0"/>
              </a:rPr>
              <a:t>Stuwwallen</a:t>
            </a:r>
            <a:r>
              <a:rPr lang="en-US" altLang="nl-NL" sz="1800" dirty="0">
                <a:latin typeface="Arial" panose="020B0604020202020204" pitchFamily="34" charset="0"/>
              </a:rPr>
              <a:t> </a:t>
            </a:r>
            <a:r>
              <a:rPr lang="en-US" altLang="nl-NL" sz="1800" dirty="0" err="1">
                <a:latin typeface="Arial" panose="020B0604020202020204" pitchFamily="34" charset="0"/>
              </a:rPr>
              <a:t>uit</a:t>
            </a:r>
            <a:r>
              <a:rPr lang="en-US" altLang="nl-NL" sz="1800" dirty="0">
                <a:latin typeface="Arial" panose="020B0604020202020204" pitchFamily="34" charset="0"/>
              </a:rPr>
              <a:t> de </a:t>
            </a:r>
            <a:r>
              <a:rPr lang="en-US" altLang="nl-NL" sz="1800" dirty="0" err="1">
                <a:latin typeface="Arial" panose="020B0604020202020204" pitchFamily="34" charset="0"/>
              </a:rPr>
              <a:t>één-na-laatste</a:t>
            </a:r>
            <a:r>
              <a:rPr lang="en-US" altLang="nl-NL" sz="1800" dirty="0">
                <a:latin typeface="Arial" panose="020B0604020202020204" pitchFamily="34" charset="0"/>
              </a:rPr>
              <a:t> </a:t>
            </a:r>
            <a:r>
              <a:rPr lang="en-US" altLang="nl-NL" sz="1800" dirty="0" err="1">
                <a:latin typeface="Arial" panose="020B0604020202020204" pitchFamily="34" charset="0"/>
              </a:rPr>
              <a:t>ijstijd</a:t>
            </a:r>
            <a:endParaRPr lang="en-US" altLang="nl-NL" sz="1800" dirty="0">
              <a:latin typeface="Arial" panose="020B0604020202020204" pitchFamily="34" charset="0"/>
            </a:endParaRPr>
          </a:p>
          <a:p>
            <a:pPr eaLnBrk="1" hangingPunct="1">
              <a:spcBef>
                <a:spcPct val="0"/>
              </a:spcBef>
              <a:spcAft>
                <a:spcPct val="20000"/>
              </a:spcAft>
              <a:buClr>
                <a:schemeClr val="hlink"/>
              </a:buClr>
              <a:buSzPct val="75000"/>
              <a:buFont typeface="Wingdings" panose="05000000000000000000" pitchFamily="2" charset="2"/>
              <a:buChar char="n"/>
            </a:pPr>
            <a:r>
              <a:rPr lang="en-US" altLang="nl-NL" sz="1800" dirty="0">
                <a:latin typeface="Arial" panose="020B0604020202020204" pitchFamily="34" charset="0"/>
              </a:rPr>
              <a:t>Op de </a:t>
            </a:r>
            <a:r>
              <a:rPr lang="en-US" altLang="nl-NL" sz="1800" dirty="0" err="1">
                <a:latin typeface="Arial" panose="020B0604020202020204" pitchFamily="34" charset="0"/>
              </a:rPr>
              <a:t>stuwwallen</a:t>
            </a:r>
            <a:r>
              <a:rPr lang="en-US" altLang="nl-NL" sz="1800" dirty="0">
                <a:latin typeface="Arial" panose="020B0604020202020204" pitchFamily="34" charset="0"/>
              </a:rPr>
              <a:t> </a:t>
            </a:r>
            <a:r>
              <a:rPr lang="en-US" altLang="nl-NL" sz="1800" dirty="0" err="1">
                <a:latin typeface="Arial" panose="020B0604020202020204" pitchFamily="34" charset="0"/>
              </a:rPr>
              <a:t>slecht</a:t>
            </a:r>
            <a:r>
              <a:rPr lang="en-US" altLang="nl-NL" sz="1800" dirty="0">
                <a:latin typeface="Arial" panose="020B0604020202020204" pitchFamily="34" charset="0"/>
              </a:rPr>
              <a:t> </a:t>
            </a:r>
            <a:r>
              <a:rPr lang="en-US" altLang="nl-NL" sz="1800" dirty="0" err="1">
                <a:latin typeface="Arial" panose="020B0604020202020204" pitchFamily="34" charset="0"/>
              </a:rPr>
              <a:t>gesorteerd</a:t>
            </a:r>
            <a:r>
              <a:rPr lang="en-US" altLang="nl-NL" sz="1800" dirty="0">
                <a:latin typeface="Arial" panose="020B0604020202020204" pitchFamily="34" charset="0"/>
              </a:rPr>
              <a:t> </a:t>
            </a:r>
            <a:r>
              <a:rPr lang="en-US" altLang="nl-NL" sz="1800" dirty="0" err="1">
                <a:latin typeface="Arial" panose="020B0604020202020204" pitchFamily="34" charset="0"/>
              </a:rPr>
              <a:t>materiaal</a:t>
            </a:r>
            <a:endParaRPr lang="en-US" altLang="nl-NL" sz="1800" dirty="0">
              <a:latin typeface="Arial" panose="020B0604020202020204" pitchFamily="34" charset="0"/>
            </a:endParaRPr>
          </a:p>
          <a:p>
            <a:pPr lvl="1" eaLnBrk="1" hangingPunct="1">
              <a:spcBef>
                <a:spcPct val="0"/>
              </a:spcBef>
              <a:spcAft>
                <a:spcPct val="20000"/>
              </a:spcAft>
              <a:buClr>
                <a:srgbClr val="80BA64"/>
              </a:buClr>
              <a:buSzPct val="75000"/>
              <a:buFont typeface="Wingdings" panose="05000000000000000000" pitchFamily="2" charset="2"/>
              <a:buChar char="l"/>
            </a:pPr>
            <a:r>
              <a:rPr lang="en-US" altLang="nl-NL" sz="1800" dirty="0">
                <a:latin typeface="Arial" panose="020B0604020202020204" pitchFamily="34" charset="0"/>
              </a:rPr>
              <a:t>Noord – </a:t>
            </a:r>
            <a:r>
              <a:rPr lang="en-US" altLang="nl-NL" sz="1800" dirty="0" err="1">
                <a:latin typeface="Arial" panose="020B0604020202020204" pitchFamily="34" charset="0"/>
              </a:rPr>
              <a:t>arme</a:t>
            </a:r>
            <a:r>
              <a:rPr lang="en-US" altLang="nl-NL" sz="1800" dirty="0">
                <a:latin typeface="Arial" panose="020B0604020202020204" pitchFamily="34" charset="0"/>
              </a:rPr>
              <a:t> </a:t>
            </a:r>
            <a:r>
              <a:rPr lang="en-US" altLang="nl-NL" sz="1800" dirty="0" err="1">
                <a:latin typeface="Arial" panose="020B0604020202020204" pitchFamily="34" charset="0"/>
              </a:rPr>
              <a:t>zanden</a:t>
            </a:r>
            <a:endParaRPr lang="en-US" altLang="nl-NL" sz="1800" dirty="0">
              <a:latin typeface="Arial" panose="020B0604020202020204" pitchFamily="34" charset="0"/>
            </a:endParaRPr>
          </a:p>
          <a:p>
            <a:pPr lvl="1" eaLnBrk="1" hangingPunct="1">
              <a:spcBef>
                <a:spcPct val="0"/>
              </a:spcBef>
              <a:spcAft>
                <a:spcPct val="20000"/>
              </a:spcAft>
              <a:buClr>
                <a:srgbClr val="80BA64"/>
              </a:buClr>
              <a:buSzPct val="75000"/>
              <a:buFont typeface="Wingdings" panose="05000000000000000000" pitchFamily="2" charset="2"/>
              <a:buChar char="l"/>
            </a:pPr>
            <a:r>
              <a:rPr lang="en-US" altLang="nl-NL" sz="1800" dirty="0">
                <a:latin typeface="Arial" panose="020B0604020202020204" pitchFamily="34" charset="0"/>
              </a:rPr>
              <a:t>Zuid – </a:t>
            </a:r>
            <a:r>
              <a:rPr lang="en-US" altLang="nl-NL" sz="1800" dirty="0" err="1">
                <a:latin typeface="Arial" panose="020B0604020202020204" pitchFamily="34" charset="0"/>
              </a:rPr>
              <a:t>rijke</a:t>
            </a:r>
            <a:r>
              <a:rPr lang="en-US" altLang="nl-NL" sz="1800" dirty="0">
                <a:latin typeface="Arial" panose="020B0604020202020204" pitchFamily="34" charset="0"/>
              </a:rPr>
              <a:t> </a:t>
            </a:r>
            <a:r>
              <a:rPr lang="en-US" altLang="nl-NL" sz="1800" dirty="0" err="1">
                <a:latin typeface="Arial" panose="020B0604020202020204" pitchFamily="34" charset="0"/>
              </a:rPr>
              <a:t>zanden</a:t>
            </a:r>
            <a:endParaRPr lang="en-US" altLang="nl-NL" sz="1800" dirty="0">
              <a:latin typeface="Arial" panose="020B0604020202020204" pitchFamily="34" charset="0"/>
            </a:endParaRPr>
          </a:p>
          <a:p>
            <a:pPr eaLnBrk="1" hangingPunct="1">
              <a:spcBef>
                <a:spcPct val="0"/>
              </a:spcBef>
              <a:spcAft>
                <a:spcPct val="20000"/>
              </a:spcAft>
              <a:buClr>
                <a:schemeClr val="hlink"/>
              </a:buClr>
              <a:buSzPct val="75000"/>
              <a:buFont typeface="Wingdings" panose="05000000000000000000" pitchFamily="2" charset="2"/>
              <a:buChar char="n"/>
            </a:pPr>
            <a:r>
              <a:rPr lang="en-US" altLang="nl-NL" sz="1800" dirty="0" err="1">
                <a:latin typeface="Arial" panose="020B0604020202020204" pitchFamily="34" charset="0"/>
              </a:rPr>
              <a:t>Veel</a:t>
            </a:r>
            <a:r>
              <a:rPr lang="en-US" altLang="nl-NL" sz="1800" dirty="0">
                <a:latin typeface="Arial" panose="020B0604020202020204" pitchFamily="34" charset="0"/>
              </a:rPr>
              <a:t> </a:t>
            </a:r>
            <a:r>
              <a:rPr lang="en-US" altLang="nl-NL" sz="1800" dirty="0" err="1">
                <a:latin typeface="Arial" panose="020B0604020202020204" pitchFamily="34" charset="0"/>
              </a:rPr>
              <a:t>bos</a:t>
            </a:r>
            <a:r>
              <a:rPr lang="en-US" altLang="nl-NL" sz="1800" dirty="0">
                <a:latin typeface="Arial" panose="020B0604020202020204" pitchFamily="34" charset="0"/>
              </a:rPr>
              <a:t>, </a:t>
            </a:r>
            <a:r>
              <a:rPr lang="en-US" altLang="nl-NL" sz="1800" dirty="0" err="1">
                <a:latin typeface="Arial" panose="020B0604020202020204" pitchFamily="34" charset="0"/>
              </a:rPr>
              <a:t>heide</a:t>
            </a:r>
            <a:r>
              <a:rPr lang="en-US" altLang="nl-NL" sz="1800" dirty="0">
                <a:latin typeface="Arial" panose="020B0604020202020204" pitchFamily="34" charset="0"/>
              </a:rPr>
              <a:t> en </a:t>
            </a:r>
            <a:r>
              <a:rPr lang="en-US" altLang="nl-NL" sz="1800" dirty="0" err="1">
                <a:latin typeface="Arial" panose="020B0604020202020204" pitchFamily="34" charset="0"/>
              </a:rPr>
              <a:t>stuifzanden</a:t>
            </a:r>
            <a:endParaRPr lang="en-US" altLang="nl-NL" sz="1800" dirty="0">
              <a:latin typeface="Arial" panose="020B0604020202020204" pitchFamily="34" charset="0"/>
            </a:endParaRPr>
          </a:p>
          <a:p>
            <a:pPr eaLnBrk="1" hangingPunct="1">
              <a:spcBef>
                <a:spcPct val="0"/>
              </a:spcBef>
              <a:spcAft>
                <a:spcPct val="20000"/>
              </a:spcAft>
              <a:buClr>
                <a:schemeClr val="hlink"/>
              </a:buClr>
              <a:buSzPct val="75000"/>
              <a:buFont typeface="Wingdings" panose="05000000000000000000" pitchFamily="2" charset="2"/>
              <a:buChar char="n"/>
            </a:pPr>
            <a:r>
              <a:rPr lang="en-US" altLang="nl-NL" sz="1800" dirty="0" err="1">
                <a:latin typeface="Arial" panose="020B0604020202020204" pitchFamily="34" charset="0"/>
              </a:rPr>
              <a:t>Veel</a:t>
            </a:r>
            <a:r>
              <a:rPr lang="en-US" altLang="nl-NL" sz="1800" dirty="0">
                <a:latin typeface="Arial" panose="020B0604020202020204" pitchFamily="34" charset="0"/>
              </a:rPr>
              <a:t> relief</a:t>
            </a:r>
            <a:endParaRPr lang="nl-NL" altLang="nl-NL" sz="1800" dirty="0">
              <a:latin typeface="Arial" panose="020B0604020202020204" pitchFamily="34" charset="0"/>
            </a:endParaRPr>
          </a:p>
        </p:txBody>
      </p:sp>
      <p:sp>
        <p:nvSpPr>
          <p:cNvPr id="52228" name="Rectangle 5">
            <a:extLst>
              <a:ext uri="{FF2B5EF4-FFF2-40B4-BE49-F238E27FC236}">
                <a16:creationId xmlns:a16="http://schemas.microsoft.com/office/drawing/2014/main" id="{A1BA0B25-92D8-4C23-AB56-4744FAF80CEC}"/>
              </a:ext>
            </a:extLst>
          </p:cNvPr>
          <p:cNvSpPr>
            <a:spLocks noGrp="1"/>
          </p:cNvSpPr>
          <p:nvPr>
            <p:ph type="title"/>
          </p:nvPr>
        </p:nvSpPr>
        <p:spPr>
          <a:xfrm>
            <a:off x="539552" y="1181101"/>
            <a:ext cx="5579071" cy="751285"/>
          </a:xfrm>
        </p:spPr>
        <p:txBody>
          <a:bodyPr>
            <a:normAutofit/>
          </a:bodyPr>
          <a:lstStyle/>
          <a:p>
            <a:pPr eaLnBrk="1" hangingPunct="1"/>
            <a:r>
              <a:rPr lang="en-US" altLang="nl-NL" sz="2400" b="0" dirty="0">
                <a:solidFill>
                  <a:schemeClr val="tx1"/>
                </a:solidFill>
              </a:rPr>
              <a:t>Het Midden-</a:t>
            </a:r>
            <a:r>
              <a:rPr lang="en-US" altLang="nl-NL" sz="2400" b="0" dirty="0" err="1">
                <a:solidFill>
                  <a:schemeClr val="tx1"/>
                </a:solidFill>
              </a:rPr>
              <a:t>Nederlandse</a:t>
            </a:r>
            <a:r>
              <a:rPr lang="en-US" altLang="nl-NL" sz="2400" b="0" dirty="0">
                <a:solidFill>
                  <a:schemeClr val="tx1"/>
                </a:solidFill>
              </a:rPr>
              <a:t> </a:t>
            </a:r>
            <a:r>
              <a:rPr lang="en-US" altLang="nl-NL" sz="2400" b="0" dirty="0" err="1">
                <a:solidFill>
                  <a:schemeClr val="tx1"/>
                </a:solidFill>
              </a:rPr>
              <a:t>zandgebied</a:t>
            </a:r>
            <a:endParaRPr lang="nl-NL" altLang="nl-NL" sz="2400" b="0" dirty="0">
              <a:solidFill>
                <a:schemeClr val="tx1"/>
              </a:solidFill>
            </a:endParaRPr>
          </a:p>
        </p:txBody>
      </p:sp>
      <p:sp>
        <p:nvSpPr>
          <p:cNvPr id="52229" name="Oval 6">
            <a:extLst>
              <a:ext uri="{FF2B5EF4-FFF2-40B4-BE49-F238E27FC236}">
                <a16:creationId xmlns:a16="http://schemas.microsoft.com/office/drawing/2014/main" id="{050E3D1D-B91D-4249-A0E9-E7378400D3BE}"/>
              </a:ext>
            </a:extLst>
          </p:cNvPr>
          <p:cNvSpPr>
            <a:spLocks noChangeArrowheads="1"/>
          </p:cNvSpPr>
          <p:nvPr/>
        </p:nvSpPr>
        <p:spPr bwMode="auto">
          <a:xfrm>
            <a:off x="6030516" y="5134921"/>
            <a:ext cx="259766" cy="4219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eaLnBrk="1" hangingPunct="1">
              <a:spcBef>
                <a:spcPct val="0"/>
              </a:spcBef>
              <a:buFontTx/>
              <a:buNone/>
            </a:pPr>
            <a:endParaRPr lang="en-GB" altLang="nl-NL" sz="1350">
              <a:latin typeface="Arial" panose="020B0604020202020204" pitchFamily="34" charset="0"/>
            </a:endParaRPr>
          </a:p>
        </p:txBody>
      </p:sp>
      <p:sp>
        <p:nvSpPr>
          <p:cNvPr id="52230" name="Rectangle 9">
            <a:extLst>
              <a:ext uri="{FF2B5EF4-FFF2-40B4-BE49-F238E27FC236}">
                <a16:creationId xmlns:a16="http://schemas.microsoft.com/office/drawing/2014/main" id="{F1C8EBC1-0B2B-4736-8FB5-9F7CECC3EABC}"/>
              </a:ext>
            </a:extLst>
          </p:cNvPr>
          <p:cNvSpPr>
            <a:spLocks noChangeArrowheads="1"/>
          </p:cNvSpPr>
          <p:nvPr/>
        </p:nvSpPr>
        <p:spPr bwMode="auto">
          <a:xfrm>
            <a:off x="1485900" y="3375423"/>
            <a:ext cx="2653904" cy="1997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eaLnBrk="1" hangingPunct="1">
              <a:spcBef>
                <a:spcPct val="0"/>
              </a:spcBef>
              <a:spcAft>
                <a:spcPct val="20000"/>
              </a:spcAft>
              <a:buClr>
                <a:schemeClr val="hlink"/>
              </a:buClr>
              <a:buSzPct val="75000"/>
              <a:buFont typeface="Wingdings" panose="05000000000000000000" pitchFamily="2" charset="2"/>
              <a:buChar char="n"/>
            </a:pPr>
            <a:endParaRPr lang="en-US" altLang="nl-NL" sz="1350">
              <a:latin typeface="Arial" panose="020B0604020202020204" pitchFamily="34" charset="0"/>
            </a:endParaRPr>
          </a:p>
          <a:p>
            <a:pPr eaLnBrk="1" hangingPunct="1">
              <a:spcBef>
                <a:spcPct val="0"/>
              </a:spcBef>
              <a:spcAft>
                <a:spcPct val="20000"/>
              </a:spcAft>
              <a:buClr>
                <a:schemeClr val="hlink"/>
              </a:buClr>
              <a:buSzPct val="75000"/>
              <a:buFont typeface="Wingdings" panose="05000000000000000000" pitchFamily="2" charset="2"/>
              <a:buChar char="n"/>
            </a:pPr>
            <a:endParaRPr lang="en-US" altLang="nl-NL" sz="1350">
              <a:latin typeface="Arial" panose="020B0604020202020204" pitchFamily="34" charset="0"/>
            </a:endParaRPr>
          </a:p>
        </p:txBody>
      </p:sp>
      <p:sp>
        <p:nvSpPr>
          <p:cNvPr id="10" name="Rectangle 2">
            <a:extLst>
              <a:ext uri="{FF2B5EF4-FFF2-40B4-BE49-F238E27FC236}">
                <a16:creationId xmlns:a16="http://schemas.microsoft.com/office/drawing/2014/main" id="{9CA6B6B0-D632-4372-9016-C3535DB7A7D4}"/>
              </a:ext>
            </a:extLst>
          </p:cNvPr>
          <p:cNvSpPr txBox="1">
            <a:spLocks/>
          </p:cNvSpPr>
          <p:nvPr/>
        </p:nvSpPr>
        <p:spPr>
          <a:xfrm>
            <a:off x="704448" y="476672"/>
            <a:ext cx="2943225" cy="751284"/>
          </a:xfrm>
          <a:prstGeom prst="rect">
            <a:avLst/>
          </a:prstGeom>
        </p:spPr>
        <p:txBody>
          <a:bodyPr vert="horz" lIns="0" tIns="0" rIns="0" bIns="0" rtlCol="0" anchor="t" anchorCtr="0">
            <a:normAutofit/>
          </a:bodyPr>
          <a:lstStyle>
            <a:lvl1pPr algn="l" defTabSz="685800" rtl="0" eaLnBrk="1" latinLnBrk="0" hangingPunct="1">
              <a:lnSpc>
                <a:spcPct val="90000"/>
              </a:lnSpc>
              <a:spcBef>
                <a:spcPct val="0"/>
              </a:spcBef>
              <a:buNone/>
              <a:defRPr sz="3300" b="1" kern="1200" baseline="0">
                <a:solidFill>
                  <a:srgbClr val="1E201F"/>
                </a:solidFill>
                <a:latin typeface="Arial" panose="020B0604020202020204" pitchFamily="34" charset="0"/>
                <a:ea typeface="+mj-ea"/>
                <a:cs typeface="+mj-cs"/>
              </a:defRPr>
            </a:lvl1pPr>
          </a:lstStyle>
          <a:p>
            <a:r>
              <a:rPr lang="en-US" altLang="nl-NL" sz="3200">
                <a:solidFill>
                  <a:schemeClr val="tx1"/>
                </a:solidFill>
              </a:rPr>
              <a:t>Zandgronden</a:t>
            </a:r>
            <a:endParaRPr lang="nl-NL" altLang="nl-NL" sz="3200" dirty="0">
              <a:solidFill>
                <a:schemeClr val="tx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30760">
                                            <p:txEl>
                                              <p:pRg st="0" end="0"/>
                                            </p:txEl>
                                          </p:spTgt>
                                        </p:tgtEl>
                                        <p:attrNameLst>
                                          <p:attrName>style.visibility</p:attrName>
                                        </p:attrNameLst>
                                      </p:cBhvr>
                                      <p:to>
                                        <p:strVal val="visible"/>
                                      </p:to>
                                    </p:set>
                                    <p:animEffect transition="in" filter="blinds(horizontal)">
                                      <p:cBhvr>
                                        <p:cTn id="7" dur="500"/>
                                        <p:tgtEl>
                                          <p:spTgt spid="3307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30760">
                                            <p:txEl>
                                              <p:pRg st="1" end="1"/>
                                            </p:txEl>
                                          </p:spTgt>
                                        </p:tgtEl>
                                        <p:attrNameLst>
                                          <p:attrName>style.visibility</p:attrName>
                                        </p:attrNameLst>
                                      </p:cBhvr>
                                      <p:to>
                                        <p:strVal val="visible"/>
                                      </p:to>
                                    </p:set>
                                    <p:animEffect transition="in" filter="blinds(horizontal)">
                                      <p:cBhvr>
                                        <p:cTn id="12" dur="500"/>
                                        <p:tgtEl>
                                          <p:spTgt spid="33076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30760">
                                            <p:txEl>
                                              <p:pRg st="2" end="2"/>
                                            </p:txEl>
                                          </p:spTgt>
                                        </p:tgtEl>
                                        <p:attrNameLst>
                                          <p:attrName>style.visibility</p:attrName>
                                        </p:attrNameLst>
                                      </p:cBhvr>
                                      <p:to>
                                        <p:strVal val="visible"/>
                                      </p:to>
                                    </p:set>
                                    <p:animEffect transition="in" filter="blinds(horizontal)">
                                      <p:cBhvr>
                                        <p:cTn id="17" dur="500"/>
                                        <p:tgtEl>
                                          <p:spTgt spid="33076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30760">
                                            <p:txEl>
                                              <p:pRg st="3" end="3"/>
                                            </p:txEl>
                                          </p:spTgt>
                                        </p:tgtEl>
                                        <p:attrNameLst>
                                          <p:attrName>style.visibility</p:attrName>
                                        </p:attrNameLst>
                                      </p:cBhvr>
                                      <p:to>
                                        <p:strVal val="visible"/>
                                      </p:to>
                                    </p:set>
                                    <p:animEffect transition="in" filter="blinds(horizontal)">
                                      <p:cBhvr>
                                        <p:cTn id="22" dur="500"/>
                                        <p:tgtEl>
                                          <p:spTgt spid="33076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30760">
                                            <p:txEl>
                                              <p:pRg st="4" end="4"/>
                                            </p:txEl>
                                          </p:spTgt>
                                        </p:tgtEl>
                                        <p:attrNameLst>
                                          <p:attrName>style.visibility</p:attrName>
                                        </p:attrNameLst>
                                      </p:cBhvr>
                                      <p:to>
                                        <p:strVal val="visible"/>
                                      </p:to>
                                    </p:set>
                                    <p:animEffect transition="in" filter="blinds(horizontal)">
                                      <p:cBhvr>
                                        <p:cTn id="27" dur="500"/>
                                        <p:tgtEl>
                                          <p:spTgt spid="33076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30760">
                                            <p:txEl>
                                              <p:pRg st="5" end="5"/>
                                            </p:txEl>
                                          </p:spTgt>
                                        </p:tgtEl>
                                        <p:attrNameLst>
                                          <p:attrName>style.visibility</p:attrName>
                                        </p:attrNameLst>
                                      </p:cBhvr>
                                      <p:to>
                                        <p:strVal val="visible"/>
                                      </p:to>
                                    </p:set>
                                    <p:animEffect transition="in" filter="blinds(horizontal)">
                                      <p:cBhvr>
                                        <p:cTn id="32" dur="500"/>
                                        <p:tgtEl>
                                          <p:spTgt spid="33076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6" descr="Bodemopbouw_2006">
            <a:extLst>
              <a:ext uri="{FF2B5EF4-FFF2-40B4-BE49-F238E27FC236}">
                <a16:creationId xmlns:a16="http://schemas.microsoft.com/office/drawing/2014/main" id="{DC2C70D1-5978-4577-AE7D-3F3F1F793BC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33334" y="879021"/>
            <a:ext cx="4902709" cy="5497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2">
            <a:extLst>
              <a:ext uri="{FF2B5EF4-FFF2-40B4-BE49-F238E27FC236}">
                <a16:creationId xmlns:a16="http://schemas.microsoft.com/office/drawing/2014/main" id="{F548E9AC-4646-4521-93E3-0B46C2798EF3}"/>
              </a:ext>
            </a:extLst>
          </p:cNvPr>
          <p:cNvSpPr>
            <a:spLocks noGrp="1"/>
          </p:cNvSpPr>
          <p:nvPr>
            <p:ph type="title"/>
          </p:nvPr>
        </p:nvSpPr>
        <p:spPr>
          <a:xfrm>
            <a:off x="467544" y="1107282"/>
            <a:ext cx="7198891" cy="751285"/>
          </a:xfrm>
        </p:spPr>
        <p:txBody>
          <a:bodyPr/>
          <a:lstStyle/>
          <a:p>
            <a:r>
              <a:rPr lang="en-US" altLang="nl-NL" sz="2400" b="0" dirty="0">
                <a:solidFill>
                  <a:schemeClr val="tx1"/>
                </a:solidFill>
              </a:rPr>
              <a:t>Het </a:t>
            </a:r>
            <a:r>
              <a:rPr lang="en-US" altLang="nl-NL" sz="2400" b="0" dirty="0" err="1">
                <a:solidFill>
                  <a:schemeClr val="tx1"/>
                </a:solidFill>
              </a:rPr>
              <a:t>zandgebied</a:t>
            </a:r>
            <a:r>
              <a:rPr lang="en-US" altLang="nl-NL" sz="2400" b="0" dirty="0">
                <a:solidFill>
                  <a:schemeClr val="tx1"/>
                </a:solidFill>
              </a:rPr>
              <a:t> (</a:t>
            </a:r>
            <a:r>
              <a:rPr lang="en-US" altLang="nl-NL" sz="2400" b="0" dirty="0" err="1">
                <a:solidFill>
                  <a:schemeClr val="tx1"/>
                </a:solidFill>
              </a:rPr>
              <a:t>zuidelijk</a:t>
            </a:r>
            <a:r>
              <a:rPr lang="en-US" altLang="nl-NL" sz="2400" b="0" dirty="0">
                <a:solidFill>
                  <a:schemeClr val="tx1"/>
                </a:solidFill>
              </a:rPr>
              <a:t>, </a:t>
            </a:r>
            <a:r>
              <a:rPr lang="en-US" altLang="nl-NL" sz="2400" b="0" dirty="0" err="1">
                <a:solidFill>
                  <a:schemeClr val="tx1"/>
                </a:solidFill>
              </a:rPr>
              <a:t>oostelijk</a:t>
            </a:r>
            <a:r>
              <a:rPr lang="en-US" altLang="nl-NL" sz="2400" b="0" dirty="0">
                <a:solidFill>
                  <a:schemeClr val="tx1"/>
                </a:solidFill>
              </a:rPr>
              <a:t>, </a:t>
            </a:r>
            <a:r>
              <a:rPr lang="en-US" altLang="nl-NL" sz="2400" b="0" dirty="0" err="1">
                <a:solidFill>
                  <a:schemeClr val="tx1"/>
                </a:solidFill>
              </a:rPr>
              <a:t>noordelij</a:t>
            </a:r>
            <a:r>
              <a:rPr lang="en-US" altLang="nl-NL" sz="2100" b="0" dirty="0" err="1">
                <a:solidFill>
                  <a:schemeClr val="tx1"/>
                </a:solidFill>
              </a:rPr>
              <a:t>k</a:t>
            </a:r>
            <a:r>
              <a:rPr lang="en-US" altLang="nl-NL" sz="2100" b="0" dirty="0">
                <a:solidFill>
                  <a:schemeClr val="tx1"/>
                </a:solidFill>
              </a:rPr>
              <a:t>)</a:t>
            </a:r>
            <a:endParaRPr lang="nl-NL" altLang="nl-NL" sz="2100" b="0" dirty="0">
              <a:solidFill>
                <a:schemeClr val="tx1"/>
              </a:solidFill>
            </a:endParaRPr>
          </a:p>
        </p:txBody>
      </p:sp>
      <p:sp>
        <p:nvSpPr>
          <p:cNvPr id="323587" name="Rectangle 3">
            <a:extLst>
              <a:ext uri="{FF2B5EF4-FFF2-40B4-BE49-F238E27FC236}">
                <a16:creationId xmlns:a16="http://schemas.microsoft.com/office/drawing/2014/main" id="{43C68DDE-3A30-430C-9AF4-8E186DC6F7E2}"/>
              </a:ext>
            </a:extLst>
          </p:cNvPr>
          <p:cNvSpPr>
            <a:spLocks noGrp="1"/>
          </p:cNvSpPr>
          <p:nvPr>
            <p:ph type="body" sz="half" idx="1"/>
          </p:nvPr>
        </p:nvSpPr>
        <p:spPr>
          <a:xfrm>
            <a:off x="467544" y="1580985"/>
            <a:ext cx="5184576" cy="3779044"/>
          </a:xfrm>
        </p:spPr>
        <p:txBody>
          <a:bodyPr>
            <a:normAutofit/>
          </a:bodyPr>
          <a:lstStyle/>
          <a:p>
            <a:pPr eaLnBrk="1" hangingPunct="1">
              <a:lnSpc>
                <a:spcPct val="90000"/>
              </a:lnSpc>
            </a:pPr>
            <a:r>
              <a:rPr lang="en-US" altLang="nl-NL" dirty="0" err="1"/>
              <a:t>Dekzanden</a:t>
            </a:r>
            <a:r>
              <a:rPr lang="en-US" altLang="nl-NL" dirty="0"/>
              <a:t> </a:t>
            </a:r>
            <a:r>
              <a:rPr lang="en-US" altLang="nl-NL" dirty="0" err="1"/>
              <a:t>uit</a:t>
            </a:r>
            <a:r>
              <a:rPr lang="en-US" altLang="nl-NL" dirty="0"/>
              <a:t> de </a:t>
            </a:r>
            <a:r>
              <a:rPr lang="en-US" altLang="nl-NL" dirty="0" err="1"/>
              <a:t>laatste</a:t>
            </a:r>
            <a:r>
              <a:rPr lang="en-US" altLang="nl-NL" dirty="0"/>
              <a:t> </a:t>
            </a:r>
            <a:r>
              <a:rPr lang="en-US" altLang="nl-NL" dirty="0" err="1"/>
              <a:t>ijstijd</a:t>
            </a:r>
            <a:r>
              <a:rPr lang="en-US" altLang="nl-NL" dirty="0"/>
              <a:t>.</a:t>
            </a:r>
          </a:p>
          <a:p>
            <a:pPr eaLnBrk="1" hangingPunct="1">
              <a:lnSpc>
                <a:spcPct val="90000"/>
              </a:lnSpc>
            </a:pPr>
            <a:r>
              <a:rPr lang="en-US" altLang="nl-NL" dirty="0"/>
              <a:t>Zuid: </a:t>
            </a:r>
            <a:r>
              <a:rPr lang="en-US" altLang="nl-NL" dirty="0" err="1"/>
              <a:t>Arme</a:t>
            </a:r>
            <a:r>
              <a:rPr lang="en-US" altLang="nl-NL" dirty="0"/>
              <a:t> </a:t>
            </a:r>
            <a:r>
              <a:rPr lang="en-US" altLang="nl-NL" dirty="0" err="1"/>
              <a:t>dekzanden</a:t>
            </a:r>
            <a:endParaRPr lang="en-US" altLang="nl-NL" dirty="0"/>
          </a:p>
          <a:p>
            <a:pPr eaLnBrk="1" hangingPunct="1">
              <a:lnSpc>
                <a:spcPct val="90000"/>
              </a:lnSpc>
            </a:pPr>
            <a:r>
              <a:rPr lang="en-US" altLang="nl-NL" dirty="0"/>
              <a:t>Noord: </a:t>
            </a:r>
            <a:r>
              <a:rPr lang="en-US" altLang="nl-NL" dirty="0" err="1"/>
              <a:t>Keileem</a:t>
            </a:r>
            <a:r>
              <a:rPr lang="en-US" altLang="nl-NL" dirty="0"/>
              <a:t> in </a:t>
            </a:r>
            <a:r>
              <a:rPr lang="en-US" altLang="nl-NL" dirty="0" err="1"/>
              <a:t>ondergrond</a:t>
            </a:r>
            <a:endParaRPr lang="en-US" altLang="nl-NL" dirty="0"/>
          </a:p>
          <a:p>
            <a:pPr eaLnBrk="1" hangingPunct="1">
              <a:lnSpc>
                <a:spcPct val="90000"/>
              </a:lnSpc>
            </a:pPr>
            <a:r>
              <a:rPr lang="en-US" altLang="nl-NL" dirty="0" err="1"/>
              <a:t>Landgebruik</a:t>
            </a:r>
            <a:r>
              <a:rPr lang="en-US" altLang="nl-NL" dirty="0"/>
              <a:t> en </a:t>
            </a:r>
            <a:r>
              <a:rPr lang="en-US" altLang="nl-NL" dirty="0" err="1"/>
              <a:t>bodemtype</a:t>
            </a:r>
            <a:r>
              <a:rPr lang="en-US" altLang="nl-NL" dirty="0"/>
              <a:t> </a:t>
            </a:r>
            <a:r>
              <a:rPr lang="en-US" altLang="nl-NL" dirty="0" err="1"/>
              <a:t>afhankelijk</a:t>
            </a:r>
            <a:r>
              <a:rPr lang="en-US" altLang="nl-NL" dirty="0"/>
              <a:t> van</a:t>
            </a:r>
          </a:p>
          <a:p>
            <a:pPr indent="0" eaLnBrk="1" hangingPunct="1">
              <a:lnSpc>
                <a:spcPct val="90000"/>
              </a:lnSpc>
              <a:buNone/>
            </a:pPr>
            <a:r>
              <a:rPr lang="en-US" altLang="nl-NL" dirty="0"/>
              <a:t>    </a:t>
            </a:r>
            <a:r>
              <a:rPr lang="en-US" altLang="nl-NL" dirty="0" err="1"/>
              <a:t>hoogteligging</a:t>
            </a:r>
            <a:r>
              <a:rPr lang="en-US" altLang="nl-NL" dirty="0"/>
              <a:t> – </a:t>
            </a:r>
            <a:r>
              <a:rPr lang="en-US" altLang="nl-NL" dirty="0" err="1"/>
              <a:t>dekzandruggen</a:t>
            </a:r>
            <a:endParaRPr lang="en-US" altLang="nl-NL" dirty="0"/>
          </a:p>
        </p:txBody>
      </p:sp>
      <p:sp>
        <p:nvSpPr>
          <p:cNvPr id="54277" name="Oval 7">
            <a:extLst>
              <a:ext uri="{FF2B5EF4-FFF2-40B4-BE49-F238E27FC236}">
                <a16:creationId xmlns:a16="http://schemas.microsoft.com/office/drawing/2014/main" id="{39FE0574-2F9F-4DA7-BFA6-3889EC079648}"/>
              </a:ext>
            </a:extLst>
          </p:cNvPr>
          <p:cNvSpPr>
            <a:spLocks noChangeArrowheads="1"/>
          </p:cNvSpPr>
          <p:nvPr/>
        </p:nvSpPr>
        <p:spPr bwMode="auto">
          <a:xfrm>
            <a:off x="5112544" y="4487221"/>
            <a:ext cx="1944291" cy="421972"/>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eaLnBrk="1" hangingPunct="1">
              <a:spcBef>
                <a:spcPct val="0"/>
              </a:spcBef>
              <a:buFontTx/>
              <a:buNone/>
            </a:pPr>
            <a:endParaRPr lang="en-GB" altLang="nl-NL" sz="1350">
              <a:latin typeface="Arial" panose="020B0604020202020204" pitchFamily="34" charset="0"/>
            </a:endParaRPr>
          </a:p>
        </p:txBody>
      </p:sp>
      <p:sp>
        <p:nvSpPr>
          <p:cNvPr id="54278" name="Oval 9">
            <a:extLst>
              <a:ext uri="{FF2B5EF4-FFF2-40B4-BE49-F238E27FC236}">
                <a16:creationId xmlns:a16="http://schemas.microsoft.com/office/drawing/2014/main" id="{0F62C1B8-8C78-462E-8539-824759B4C235}"/>
              </a:ext>
            </a:extLst>
          </p:cNvPr>
          <p:cNvSpPr>
            <a:spLocks noChangeArrowheads="1"/>
          </p:cNvSpPr>
          <p:nvPr/>
        </p:nvSpPr>
        <p:spPr bwMode="auto">
          <a:xfrm>
            <a:off x="6691313" y="2795939"/>
            <a:ext cx="1134666" cy="421972"/>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eaLnBrk="1" hangingPunct="1">
              <a:spcBef>
                <a:spcPct val="0"/>
              </a:spcBef>
              <a:buFontTx/>
              <a:buNone/>
            </a:pPr>
            <a:endParaRPr lang="en-GB" altLang="nl-NL" sz="1350">
              <a:latin typeface="Arial" panose="020B0604020202020204" pitchFamily="34" charset="0"/>
            </a:endParaRPr>
          </a:p>
        </p:txBody>
      </p:sp>
      <p:sp>
        <p:nvSpPr>
          <p:cNvPr id="7" name="Rectangle 2">
            <a:extLst>
              <a:ext uri="{FF2B5EF4-FFF2-40B4-BE49-F238E27FC236}">
                <a16:creationId xmlns:a16="http://schemas.microsoft.com/office/drawing/2014/main" id="{0C429E3E-2899-499D-B663-24062AFE8030}"/>
              </a:ext>
            </a:extLst>
          </p:cNvPr>
          <p:cNvSpPr txBox="1">
            <a:spLocks/>
          </p:cNvSpPr>
          <p:nvPr/>
        </p:nvSpPr>
        <p:spPr>
          <a:xfrm>
            <a:off x="704448" y="476672"/>
            <a:ext cx="2943225" cy="751284"/>
          </a:xfrm>
          <a:prstGeom prst="rect">
            <a:avLst/>
          </a:prstGeom>
        </p:spPr>
        <p:txBody>
          <a:bodyPr vert="horz" lIns="0" tIns="0" rIns="0" bIns="0" rtlCol="0" anchor="t" anchorCtr="0">
            <a:normAutofit/>
          </a:bodyPr>
          <a:lstStyle>
            <a:lvl1pPr algn="l" defTabSz="685800" rtl="0" eaLnBrk="1" latinLnBrk="0" hangingPunct="1">
              <a:lnSpc>
                <a:spcPct val="90000"/>
              </a:lnSpc>
              <a:spcBef>
                <a:spcPct val="0"/>
              </a:spcBef>
              <a:buNone/>
              <a:defRPr sz="3300" b="1" kern="1200" baseline="0">
                <a:solidFill>
                  <a:srgbClr val="1E201F"/>
                </a:solidFill>
                <a:latin typeface="Arial" panose="020B0604020202020204" pitchFamily="34" charset="0"/>
                <a:ea typeface="+mj-ea"/>
                <a:cs typeface="+mj-cs"/>
              </a:defRPr>
            </a:lvl1pPr>
          </a:lstStyle>
          <a:p>
            <a:r>
              <a:rPr lang="en-US" altLang="nl-NL" sz="3200">
                <a:solidFill>
                  <a:schemeClr val="tx1"/>
                </a:solidFill>
              </a:rPr>
              <a:t>Zandgronden</a:t>
            </a:r>
            <a:endParaRPr lang="nl-NL" altLang="nl-NL" sz="32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23587">
                                            <p:txEl>
                                              <p:pRg st="0" end="0"/>
                                            </p:txEl>
                                          </p:spTgt>
                                        </p:tgtEl>
                                        <p:attrNameLst>
                                          <p:attrName>style.visibility</p:attrName>
                                        </p:attrNameLst>
                                      </p:cBhvr>
                                      <p:to>
                                        <p:strVal val="visible"/>
                                      </p:to>
                                    </p:set>
                                    <p:animEffect transition="in" filter="blinds(horizontal)">
                                      <p:cBhvr>
                                        <p:cTn id="7" dur="500"/>
                                        <p:tgtEl>
                                          <p:spTgt spid="3235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23587">
                                            <p:txEl>
                                              <p:pRg st="1" end="1"/>
                                            </p:txEl>
                                          </p:spTgt>
                                        </p:tgtEl>
                                        <p:attrNameLst>
                                          <p:attrName>style.visibility</p:attrName>
                                        </p:attrNameLst>
                                      </p:cBhvr>
                                      <p:to>
                                        <p:strVal val="visible"/>
                                      </p:to>
                                    </p:set>
                                    <p:animEffect transition="in" filter="blinds(horizontal)">
                                      <p:cBhvr>
                                        <p:cTn id="12" dur="500"/>
                                        <p:tgtEl>
                                          <p:spTgt spid="3235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23587">
                                            <p:txEl>
                                              <p:pRg st="2" end="2"/>
                                            </p:txEl>
                                          </p:spTgt>
                                        </p:tgtEl>
                                        <p:attrNameLst>
                                          <p:attrName>style.visibility</p:attrName>
                                        </p:attrNameLst>
                                      </p:cBhvr>
                                      <p:to>
                                        <p:strVal val="visible"/>
                                      </p:to>
                                    </p:set>
                                    <p:animEffect transition="in" filter="blinds(horizontal)">
                                      <p:cBhvr>
                                        <p:cTn id="17" dur="500"/>
                                        <p:tgtEl>
                                          <p:spTgt spid="3235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23587">
                                            <p:txEl>
                                              <p:pRg st="3" end="3"/>
                                            </p:txEl>
                                          </p:spTgt>
                                        </p:tgtEl>
                                        <p:attrNameLst>
                                          <p:attrName>style.visibility</p:attrName>
                                        </p:attrNameLst>
                                      </p:cBhvr>
                                      <p:to>
                                        <p:strVal val="visible"/>
                                      </p:to>
                                    </p:set>
                                    <p:animEffect transition="in" filter="blinds(horizontal)">
                                      <p:cBhvr>
                                        <p:cTn id="22" dur="500"/>
                                        <p:tgtEl>
                                          <p:spTgt spid="3235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23587">
                                            <p:txEl>
                                              <p:pRg st="4" end="4"/>
                                            </p:txEl>
                                          </p:spTgt>
                                        </p:tgtEl>
                                        <p:attrNameLst>
                                          <p:attrName>style.visibility</p:attrName>
                                        </p:attrNameLst>
                                      </p:cBhvr>
                                      <p:to>
                                        <p:strVal val="visible"/>
                                      </p:to>
                                    </p:set>
                                    <p:animEffect transition="in" filter="blinds(horizontal)">
                                      <p:cBhvr>
                                        <p:cTn id="27" dur="500"/>
                                        <p:tgtEl>
                                          <p:spTgt spid="3235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7" descr="Bodemopbouw_2006">
            <a:extLst>
              <a:ext uri="{FF2B5EF4-FFF2-40B4-BE49-F238E27FC236}">
                <a16:creationId xmlns:a16="http://schemas.microsoft.com/office/drawing/2014/main" id="{DB36314D-EA36-40F9-AE70-9C701EA16BFD}"/>
              </a:ext>
            </a:extLst>
          </p:cNvPr>
          <p:cNvPicPr>
            <a:picLocks noGrp="1" noChangeAspect="1" noChangeArrowheads="1"/>
          </p:cNvPicPr>
          <p:nvPr>
            <p:ph sz="half" idx="4294967295"/>
          </p:nvPr>
        </p:nvPicPr>
        <p:blipFill>
          <a:blip r:embed="rId3" cstate="email">
            <a:extLst>
              <a:ext uri="{28A0092B-C50C-407E-A947-70E740481C1C}">
                <a14:useLocalDpi xmlns:a14="http://schemas.microsoft.com/office/drawing/2010/main" val="0"/>
              </a:ext>
            </a:extLst>
          </a:blip>
          <a:srcRect/>
          <a:stretch>
            <a:fillRect/>
          </a:stretch>
        </p:blipFill>
        <p:spPr>
          <a:xfrm>
            <a:off x="3699273" y="998935"/>
            <a:ext cx="4301728" cy="4823222"/>
          </a:xfrm>
        </p:spPr>
      </p:pic>
      <p:sp>
        <p:nvSpPr>
          <p:cNvPr id="73731" name="Rectangle 2">
            <a:extLst>
              <a:ext uri="{FF2B5EF4-FFF2-40B4-BE49-F238E27FC236}">
                <a16:creationId xmlns:a16="http://schemas.microsoft.com/office/drawing/2014/main" id="{432BB8AB-82DF-4796-B789-BC954760CA3A}"/>
              </a:ext>
            </a:extLst>
          </p:cNvPr>
          <p:cNvSpPr>
            <a:spLocks noGrp="1"/>
          </p:cNvSpPr>
          <p:nvPr>
            <p:ph type="title" idx="4294967295"/>
          </p:nvPr>
        </p:nvSpPr>
        <p:spPr>
          <a:xfrm>
            <a:off x="539552" y="496491"/>
            <a:ext cx="3302123" cy="751284"/>
          </a:xfrm>
        </p:spPr>
        <p:txBody>
          <a:bodyPr>
            <a:noAutofit/>
          </a:bodyPr>
          <a:lstStyle/>
          <a:p>
            <a:pPr eaLnBrk="1" hangingPunct="1"/>
            <a:r>
              <a:rPr lang="en-US" altLang="nl-NL" sz="3200" dirty="0" err="1">
                <a:solidFill>
                  <a:schemeClr val="tx1"/>
                </a:solidFill>
              </a:rPr>
              <a:t>Kleigronden</a:t>
            </a:r>
            <a:endParaRPr lang="nl-NL" altLang="nl-NL" sz="3200" dirty="0">
              <a:solidFill>
                <a:schemeClr val="tx1"/>
              </a:solidFill>
            </a:endParaRPr>
          </a:p>
        </p:txBody>
      </p:sp>
      <p:sp>
        <p:nvSpPr>
          <p:cNvPr id="306187" name="Rectangle 11">
            <a:extLst>
              <a:ext uri="{FF2B5EF4-FFF2-40B4-BE49-F238E27FC236}">
                <a16:creationId xmlns:a16="http://schemas.microsoft.com/office/drawing/2014/main" id="{4FF37251-FC72-4B29-A145-7277912727AE}"/>
              </a:ext>
            </a:extLst>
          </p:cNvPr>
          <p:cNvSpPr>
            <a:spLocks noChangeArrowheads="1"/>
          </p:cNvSpPr>
          <p:nvPr/>
        </p:nvSpPr>
        <p:spPr bwMode="auto">
          <a:xfrm>
            <a:off x="1485901" y="1696641"/>
            <a:ext cx="2221706"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eaLnBrk="1" hangingPunct="1">
              <a:spcBef>
                <a:spcPct val="0"/>
              </a:spcBef>
              <a:spcAft>
                <a:spcPct val="20000"/>
              </a:spcAft>
              <a:buClr>
                <a:schemeClr val="hlink"/>
              </a:buClr>
              <a:buSzPct val="75000"/>
              <a:buFont typeface="Wingdings" panose="05000000000000000000" pitchFamily="2" charset="2"/>
              <a:buChar char="n"/>
            </a:pPr>
            <a:r>
              <a:rPr lang="nl-NL" altLang="nl-NL" sz="1800">
                <a:latin typeface="Arial" panose="020B0604020202020204" pitchFamily="34" charset="0"/>
              </a:rPr>
              <a:t>Waar in NL vinden we kleigronden?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6187">
                                            <p:txEl>
                                              <p:pRg st="0" end="0"/>
                                            </p:txEl>
                                          </p:spTgt>
                                        </p:tgtEl>
                                        <p:attrNameLst>
                                          <p:attrName>style.visibility</p:attrName>
                                        </p:attrNameLst>
                                      </p:cBhvr>
                                      <p:to>
                                        <p:strVal val="visible"/>
                                      </p:to>
                                    </p:set>
                                    <p:animEffect transition="in" filter="blinds(horizontal)">
                                      <p:cBhvr>
                                        <p:cTn id="7" dur="500"/>
                                        <p:tgtEl>
                                          <p:spTgt spid="3061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descr="Bodemopbouw_2006">
            <a:extLst>
              <a:ext uri="{FF2B5EF4-FFF2-40B4-BE49-F238E27FC236}">
                <a16:creationId xmlns:a16="http://schemas.microsoft.com/office/drawing/2014/main" id="{53A454D4-9CFD-4C79-9118-34836F5D3056}"/>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79055" y="1381475"/>
            <a:ext cx="4301729" cy="482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ctangle 7">
            <a:extLst>
              <a:ext uri="{FF2B5EF4-FFF2-40B4-BE49-F238E27FC236}">
                <a16:creationId xmlns:a16="http://schemas.microsoft.com/office/drawing/2014/main" id="{96AD1B40-50DC-4E04-9D8D-96B360DBC639}"/>
              </a:ext>
            </a:extLst>
          </p:cNvPr>
          <p:cNvSpPr>
            <a:spLocks noGrp="1"/>
          </p:cNvSpPr>
          <p:nvPr>
            <p:ph type="title"/>
          </p:nvPr>
        </p:nvSpPr>
        <p:spPr>
          <a:xfrm>
            <a:off x="504230" y="1005833"/>
            <a:ext cx="4004072" cy="751284"/>
          </a:xfrm>
        </p:spPr>
        <p:txBody>
          <a:bodyPr>
            <a:normAutofit/>
          </a:bodyPr>
          <a:lstStyle/>
          <a:p>
            <a:pPr eaLnBrk="1" hangingPunct="1"/>
            <a:r>
              <a:rPr lang="en-US" altLang="nl-NL" sz="2400" b="0" dirty="0">
                <a:solidFill>
                  <a:schemeClr val="tx1"/>
                </a:solidFill>
              </a:rPr>
              <a:t>Het </a:t>
            </a:r>
            <a:r>
              <a:rPr lang="en-US" altLang="nl-NL" sz="2400" b="0" dirty="0" err="1">
                <a:solidFill>
                  <a:schemeClr val="tx1"/>
                </a:solidFill>
              </a:rPr>
              <a:t>rivierengebied</a:t>
            </a:r>
            <a:endParaRPr lang="nl-NL" altLang="nl-NL" sz="2400" b="0" dirty="0">
              <a:solidFill>
                <a:schemeClr val="tx1"/>
              </a:solidFill>
            </a:endParaRPr>
          </a:p>
        </p:txBody>
      </p:sp>
      <p:sp>
        <p:nvSpPr>
          <p:cNvPr id="344072" name="Rectangle 8">
            <a:extLst>
              <a:ext uri="{FF2B5EF4-FFF2-40B4-BE49-F238E27FC236}">
                <a16:creationId xmlns:a16="http://schemas.microsoft.com/office/drawing/2014/main" id="{AC130310-C116-4496-AEA7-416A579D69FC}"/>
              </a:ext>
            </a:extLst>
          </p:cNvPr>
          <p:cNvSpPr>
            <a:spLocks noGrp="1" noChangeArrowheads="1"/>
          </p:cNvSpPr>
          <p:nvPr>
            <p:ph type="body" sz="half" idx="1"/>
          </p:nvPr>
        </p:nvSpPr>
        <p:spPr>
          <a:xfrm>
            <a:off x="608262" y="1511150"/>
            <a:ext cx="4683817" cy="2052638"/>
          </a:xfrm>
        </p:spPr>
        <p:txBody>
          <a:bodyPr rtlCol="0">
            <a:normAutofit/>
          </a:bodyPr>
          <a:lstStyle/>
          <a:p>
            <a:pPr>
              <a:buFont typeface="Arial"/>
              <a:buChar char="•"/>
              <a:defRPr/>
            </a:pPr>
            <a:r>
              <a:rPr lang="en-US" altLang="nl-NL" dirty="0" err="1"/>
              <a:t>Jonge</a:t>
            </a:r>
            <a:r>
              <a:rPr lang="en-US" altLang="nl-NL" dirty="0"/>
              <a:t> </a:t>
            </a:r>
            <a:r>
              <a:rPr lang="en-US" altLang="nl-NL" dirty="0" err="1"/>
              <a:t>fluviatiele</a:t>
            </a:r>
            <a:r>
              <a:rPr lang="en-US" altLang="nl-NL" dirty="0"/>
              <a:t> </a:t>
            </a:r>
            <a:r>
              <a:rPr lang="en-US" altLang="nl-NL" dirty="0" err="1"/>
              <a:t>afzettingen</a:t>
            </a:r>
            <a:r>
              <a:rPr lang="en-US" altLang="nl-NL" dirty="0"/>
              <a:t> </a:t>
            </a:r>
            <a:r>
              <a:rPr lang="en-US" altLang="nl-NL" dirty="0">
                <a:sym typeface="Wingdings" pitchFamily="2" charset="2"/>
              </a:rPr>
              <a:t> </a:t>
            </a:r>
            <a:r>
              <a:rPr lang="en-US" altLang="nl-NL" dirty="0" err="1">
                <a:sym typeface="Wingdings" pitchFamily="2" charset="2"/>
              </a:rPr>
              <a:t>jonge</a:t>
            </a:r>
            <a:r>
              <a:rPr lang="en-US" altLang="nl-NL" dirty="0">
                <a:sym typeface="Wingdings" pitchFamily="2" charset="2"/>
              </a:rPr>
              <a:t> </a:t>
            </a:r>
            <a:r>
              <a:rPr lang="en-US" altLang="nl-NL" dirty="0" err="1">
                <a:sym typeface="Wingdings" pitchFamily="2" charset="2"/>
              </a:rPr>
              <a:t>bodems</a:t>
            </a:r>
            <a:r>
              <a:rPr lang="en-US" altLang="nl-NL" dirty="0">
                <a:sym typeface="Wingdings" pitchFamily="2" charset="2"/>
              </a:rPr>
              <a:t> (</a:t>
            </a:r>
            <a:r>
              <a:rPr lang="en-US" altLang="nl-NL" dirty="0" err="1">
                <a:sym typeface="Wingdings" pitchFamily="2" charset="2"/>
              </a:rPr>
              <a:t>vaaggronden</a:t>
            </a:r>
            <a:r>
              <a:rPr lang="en-US" altLang="nl-NL" dirty="0">
                <a:sym typeface="Wingdings" pitchFamily="2" charset="2"/>
              </a:rPr>
              <a:t>)</a:t>
            </a:r>
            <a:endParaRPr lang="en-US" altLang="nl-NL" dirty="0"/>
          </a:p>
          <a:p>
            <a:pPr>
              <a:buFont typeface="Arial"/>
              <a:buChar char="•"/>
              <a:defRPr/>
            </a:pPr>
            <a:r>
              <a:rPr lang="en-US" altLang="nl-NL" dirty="0" err="1"/>
              <a:t>Textuur</a:t>
            </a:r>
            <a:r>
              <a:rPr lang="en-US" altLang="nl-NL" dirty="0"/>
              <a:t> </a:t>
            </a:r>
            <a:r>
              <a:rPr lang="en-US" altLang="nl-NL" dirty="0" err="1"/>
              <a:t>afhankelijk</a:t>
            </a:r>
            <a:r>
              <a:rPr lang="en-US" altLang="nl-NL" dirty="0"/>
              <a:t> van </a:t>
            </a:r>
            <a:r>
              <a:rPr lang="en-US" altLang="nl-NL" dirty="0" err="1"/>
              <a:t>afstand</a:t>
            </a:r>
            <a:r>
              <a:rPr lang="en-US" altLang="nl-NL" dirty="0"/>
              <a:t> tot </a:t>
            </a:r>
            <a:r>
              <a:rPr lang="en-US" altLang="nl-NL" dirty="0" err="1"/>
              <a:t>rivier</a:t>
            </a:r>
            <a:r>
              <a:rPr lang="en-US" altLang="nl-NL" dirty="0"/>
              <a:t>: </a:t>
            </a:r>
            <a:r>
              <a:rPr lang="en-US" altLang="nl-NL" dirty="0" err="1"/>
              <a:t>zavel</a:t>
            </a:r>
            <a:r>
              <a:rPr lang="en-US" altLang="nl-NL" dirty="0"/>
              <a:t>/</a:t>
            </a:r>
            <a:r>
              <a:rPr lang="en-US" altLang="nl-NL" dirty="0" err="1"/>
              <a:t>zand</a:t>
            </a:r>
            <a:r>
              <a:rPr lang="en-US" altLang="nl-NL" dirty="0"/>
              <a:t> op </a:t>
            </a:r>
            <a:r>
              <a:rPr lang="en-US" altLang="nl-NL" dirty="0" err="1"/>
              <a:t>stroomrug</a:t>
            </a:r>
            <a:r>
              <a:rPr lang="en-US" altLang="nl-NL" dirty="0"/>
              <a:t>, </a:t>
            </a:r>
            <a:r>
              <a:rPr lang="en-US" altLang="nl-NL" dirty="0" err="1"/>
              <a:t>klei</a:t>
            </a:r>
            <a:r>
              <a:rPr lang="en-US" altLang="nl-NL" dirty="0"/>
              <a:t> in </a:t>
            </a:r>
            <a:r>
              <a:rPr lang="en-US" altLang="nl-NL" dirty="0" err="1"/>
              <a:t>kommen</a:t>
            </a:r>
            <a:endParaRPr lang="en-US" altLang="nl-NL" dirty="0"/>
          </a:p>
          <a:p>
            <a:pPr>
              <a:buFont typeface="Arial"/>
              <a:buChar char="•"/>
              <a:defRPr/>
            </a:pPr>
            <a:r>
              <a:rPr lang="en-US" altLang="nl-NL" dirty="0"/>
              <a:t>Wat is het </a:t>
            </a:r>
            <a:r>
              <a:rPr lang="en-US" altLang="nl-NL" dirty="0" err="1"/>
              <a:t>landgebruik</a:t>
            </a:r>
            <a:r>
              <a:rPr lang="en-US" altLang="nl-NL" dirty="0"/>
              <a:t> op de </a:t>
            </a:r>
            <a:r>
              <a:rPr lang="en-US" altLang="nl-NL" dirty="0" err="1"/>
              <a:t>oeverwallen</a:t>
            </a:r>
            <a:r>
              <a:rPr lang="en-US" altLang="nl-NL" dirty="0"/>
              <a:t> </a:t>
            </a:r>
            <a:r>
              <a:rPr lang="en-US" altLang="nl-NL" dirty="0" err="1"/>
              <a:t>en</a:t>
            </a:r>
            <a:r>
              <a:rPr lang="en-US" altLang="nl-NL" dirty="0"/>
              <a:t> in de </a:t>
            </a:r>
            <a:r>
              <a:rPr lang="en-US" altLang="nl-NL" dirty="0" err="1"/>
              <a:t>kommen</a:t>
            </a:r>
            <a:r>
              <a:rPr lang="en-US" altLang="nl-NL" dirty="0"/>
              <a:t>?</a:t>
            </a:r>
          </a:p>
          <a:p>
            <a:pPr>
              <a:buFont typeface="Arial"/>
              <a:buChar char="•"/>
              <a:defRPr/>
            </a:pPr>
            <a:endParaRPr lang="en-US" altLang="nl-NL" dirty="0"/>
          </a:p>
        </p:txBody>
      </p:sp>
      <p:graphicFrame>
        <p:nvGraphicFramePr>
          <p:cNvPr id="75781" name="Object 3">
            <a:extLst>
              <a:ext uri="{FF2B5EF4-FFF2-40B4-BE49-F238E27FC236}">
                <a16:creationId xmlns:a16="http://schemas.microsoft.com/office/drawing/2014/main" id="{21571955-13A8-4BF7-8794-7BB9FB883A5B}"/>
              </a:ext>
            </a:extLst>
          </p:cNvPr>
          <p:cNvGraphicFramePr>
            <a:graphicFrameLocks noGrp="1" noChangeAspect="1"/>
          </p:cNvGraphicFramePr>
          <p:nvPr>
            <p:ph sz="quarter" idx="2"/>
          </p:nvPr>
        </p:nvGraphicFramePr>
        <p:xfrm>
          <a:off x="1143000" y="5530453"/>
          <a:ext cx="3028950" cy="470297"/>
        </p:xfrm>
        <a:graphic>
          <a:graphicData uri="http://schemas.openxmlformats.org/presentationml/2006/ole">
            <mc:AlternateContent xmlns:mc="http://schemas.openxmlformats.org/markup-compatibility/2006">
              <mc:Choice xmlns:v="urn:schemas-microsoft-com:vml" Requires="v">
                <p:oleObj spid="_x0000_s1026" name="Bitmapafbeelding" r:id="rId5" imgW="4172532" imgH="647619" progId="Paint.Picture">
                  <p:embed/>
                </p:oleObj>
              </mc:Choice>
              <mc:Fallback>
                <p:oleObj name="Bitmapafbeelding" r:id="rId5" imgW="4172532" imgH="647619" progId="Paint.Picture">
                  <p:embed/>
                  <p:pic>
                    <p:nvPicPr>
                      <p:cNvPr id="75781" name="Object 3">
                        <a:extLst>
                          <a:ext uri="{FF2B5EF4-FFF2-40B4-BE49-F238E27FC236}">
                            <a16:creationId xmlns:a16="http://schemas.microsoft.com/office/drawing/2014/main" id="{21571955-13A8-4BF7-8794-7BB9FB883A5B}"/>
                          </a:ext>
                        </a:extLst>
                      </p:cNvPr>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5530453"/>
                        <a:ext cx="3028950" cy="4702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pic>
        <p:nvPicPr>
          <p:cNvPr id="75782" name="Picture 10" descr="Foto: Peter van Bolhuis / PANDION">
            <a:extLst>
              <a:ext uri="{FF2B5EF4-FFF2-40B4-BE49-F238E27FC236}">
                <a16:creationId xmlns:a16="http://schemas.microsoft.com/office/drawing/2014/main" id="{DEC582E8-6E69-442F-807B-8FC87643E53D}"/>
              </a:ext>
            </a:extLst>
          </p:cNvPr>
          <p:cNvPicPr>
            <a:picLocks noGrp="1" noChangeAspect="1" noChangeArrowheads="1"/>
          </p:cNvPicPr>
          <p:nvPr>
            <p:ph sz="quarter" idx="3"/>
          </p:nvPr>
        </p:nvPicPr>
        <p:blipFill>
          <a:blip r:embed="rId7" cstate="email">
            <a:extLst>
              <a:ext uri="{28A0092B-C50C-407E-A947-70E740481C1C}">
                <a14:useLocalDpi xmlns:a14="http://schemas.microsoft.com/office/drawing/2010/main" val="0"/>
              </a:ext>
            </a:extLst>
          </a:blip>
          <a:srcRect/>
          <a:stretch>
            <a:fillRect/>
          </a:stretch>
        </p:blipFill>
        <p:spPr>
          <a:xfrm>
            <a:off x="498018" y="4315071"/>
            <a:ext cx="2888456" cy="1927622"/>
          </a:xfrm>
        </p:spPr>
      </p:pic>
      <p:sp>
        <p:nvSpPr>
          <p:cNvPr id="75783" name="Oval 5">
            <a:extLst>
              <a:ext uri="{FF2B5EF4-FFF2-40B4-BE49-F238E27FC236}">
                <a16:creationId xmlns:a16="http://schemas.microsoft.com/office/drawing/2014/main" id="{226162BD-BD07-4911-95B9-752679084AB8}"/>
              </a:ext>
            </a:extLst>
          </p:cNvPr>
          <p:cNvSpPr>
            <a:spLocks noChangeArrowheads="1"/>
          </p:cNvSpPr>
          <p:nvPr/>
        </p:nvSpPr>
        <p:spPr bwMode="auto">
          <a:xfrm>
            <a:off x="5057775" y="3893099"/>
            <a:ext cx="1944291" cy="421972"/>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eaLnBrk="1" hangingPunct="1">
              <a:spcBef>
                <a:spcPct val="0"/>
              </a:spcBef>
              <a:buFontTx/>
              <a:buNone/>
            </a:pPr>
            <a:endParaRPr lang="en-GB" altLang="nl-NL" sz="1350">
              <a:latin typeface="Arial" panose="020B0604020202020204" pitchFamily="34" charset="0"/>
            </a:endParaRPr>
          </a:p>
        </p:txBody>
      </p:sp>
      <p:sp>
        <p:nvSpPr>
          <p:cNvPr id="75784" name="Oval 6">
            <a:extLst>
              <a:ext uri="{FF2B5EF4-FFF2-40B4-BE49-F238E27FC236}">
                <a16:creationId xmlns:a16="http://schemas.microsoft.com/office/drawing/2014/main" id="{A9FD1792-F3FF-4D33-A2D7-9810DAE93B00}"/>
              </a:ext>
            </a:extLst>
          </p:cNvPr>
          <p:cNvSpPr>
            <a:spLocks noChangeArrowheads="1"/>
          </p:cNvSpPr>
          <p:nvPr/>
        </p:nvSpPr>
        <p:spPr bwMode="auto">
          <a:xfrm>
            <a:off x="6731794" y="3410896"/>
            <a:ext cx="215504" cy="421972"/>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eaLnBrk="1" hangingPunct="1">
              <a:spcBef>
                <a:spcPct val="0"/>
              </a:spcBef>
              <a:buFontTx/>
              <a:buNone/>
            </a:pPr>
            <a:endParaRPr lang="en-GB" altLang="nl-NL" sz="1350">
              <a:latin typeface="Arial" panose="020B0604020202020204" pitchFamily="34" charset="0"/>
            </a:endParaRPr>
          </a:p>
        </p:txBody>
      </p:sp>
      <p:sp>
        <p:nvSpPr>
          <p:cNvPr id="9" name="Rectangle 2">
            <a:extLst>
              <a:ext uri="{FF2B5EF4-FFF2-40B4-BE49-F238E27FC236}">
                <a16:creationId xmlns:a16="http://schemas.microsoft.com/office/drawing/2014/main" id="{D41121FE-9DCB-45BA-B016-5B106E61DE47}"/>
              </a:ext>
            </a:extLst>
          </p:cNvPr>
          <p:cNvSpPr txBox="1">
            <a:spLocks/>
          </p:cNvSpPr>
          <p:nvPr/>
        </p:nvSpPr>
        <p:spPr>
          <a:xfrm>
            <a:off x="539552" y="496491"/>
            <a:ext cx="3302123" cy="751284"/>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3300" b="1" kern="1200" baseline="0">
                <a:solidFill>
                  <a:srgbClr val="1E201F"/>
                </a:solidFill>
                <a:latin typeface="Arial" panose="020B0604020202020204" pitchFamily="34" charset="0"/>
                <a:ea typeface="+mj-ea"/>
                <a:cs typeface="+mj-cs"/>
              </a:defRPr>
            </a:lvl1pPr>
          </a:lstStyle>
          <a:p>
            <a:r>
              <a:rPr lang="en-US" altLang="nl-NL" sz="3200">
                <a:solidFill>
                  <a:schemeClr val="tx1"/>
                </a:solidFill>
              </a:rPr>
              <a:t>Kleigronden</a:t>
            </a:r>
            <a:endParaRPr lang="nl-NL" altLang="nl-NL" sz="32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4072">
                                            <p:txEl>
                                              <p:pRg st="0" end="0"/>
                                            </p:txEl>
                                          </p:spTgt>
                                        </p:tgtEl>
                                        <p:attrNameLst>
                                          <p:attrName>style.visibility</p:attrName>
                                        </p:attrNameLst>
                                      </p:cBhvr>
                                      <p:to>
                                        <p:strVal val="visible"/>
                                      </p:to>
                                    </p:set>
                                    <p:animEffect transition="in" filter="blinds(horizontal)">
                                      <p:cBhvr>
                                        <p:cTn id="7" dur="500"/>
                                        <p:tgtEl>
                                          <p:spTgt spid="3440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44072">
                                            <p:txEl>
                                              <p:pRg st="1" end="1"/>
                                            </p:txEl>
                                          </p:spTgt>
                                        </p:tgtEl>
                                        <p:attrNameLst>
                                          <p:attrName>style.visibility</p:attrName>
                                        </p:attrNameLst>
                                      </p:cBhvr>
                                      <p:to>
                                        <p:strVal val="visible"/>
                                      </p:to>
                                    </p:set>
                                    <p:animEffect transition="in" filter="blinds(horizontal)">
                                      <p:cBhvr>
                                        <p:cTn id="12" dur="500"/>
                                        <p:tgtEl>
                                          <p:spTgt spid="34407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44072">
                                            <p:txEl>
                                              <p:pRg st="2" end="2"/>
                                            </p:txEl>
                                          </p:spTgt>
                                        </p:tgtEl>
                                        <p:attrNameLst>
                                          <p:attrName>style.visibility</p:attrName>
                                        </p:attrNameLst>
                                      </p:cBhvr>
                                      <p:to>
                                        <p:strVal val="visible"/>
                                      </p:to>
                                    </p:set>
                                    <p:animEffect transition="in" filter="blinds(horizontal)">
                                      <p:cBhvr>
                                        <p:cTn id="17" dur="500"/>
                                        <p:tgtEl>
                                          <p:spTgt spid="3440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descr="Bodemopbouw_2006">
            <a:extLst>
              <a:ext uri="{FF2B5EF4-FFF2-40B4-BE49-F238E27FC236}">
                <a16:creationId xmlns:a16="http://schemas.microsoft.com/office/drawing/2014/main" id="{6872A6F8-2ACE-4007-B33C-3F5AFCA952E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32074" y="1322783"/>
            <a:ext cx="4301729" cy="482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Rectangle 7">
            <a:extLst>
              <a:ext uri="{FF2B5EF4-FFF2-40B4-BE49-F238E27FC236}">
                <a16:creationId xmlns:a16="http://schemas.microsoft.com/office/drawing/2014/main" id="{8E7882F8-A3A9-4361-9458-0EAD4737D28C}"/>
              </a:ext>
            </a:extLst>
          </p:cNvPr>
          <p:cNvSpPr>
            <a:spLocks noGrp="1" noChangeArrowheads="1"/>
          </p:cNvSpPr>
          <p:nvPr>
            <p:ph type="title"/>
          </p:nvPr>
        </p:nvSpPr>
        <p:spPr>
          <a:xfrm>
            <a:off x="539552" y="1269208"/>
            <a:ext cx="6840760" cy="754856"/>
          </a:xfrm>
        </p:spPr>
        <p:txBody>
          <a:bodyPr rtlCol="0">
            <a:normAutofit/>
          </a:bodyPr>
          <a:lstStyle/>
          <a:p>
            <a:pPr>
              <a:defRPr/>
            </a:pPr>
            <a:r>
              <a:rPr lang="en-US" altLang="nl-NL" sz="2400" b="0" dirty="0">
                <a:solidFill>
                  <a:schemeClr val="tx1"/>
                </a:solidFill>
              </a:rPr>
              <a:t>Het </a:t>
            </a:r>
            <a:r>
              <a:rPr lang="en-US" altLang="nl-NL" sz="2400" b="0" dirty="0" err="1">
                <a:solidFill>
                  <a:schemeClr val="tx1"/>
                </a:solidFill>
              </a:rPr>
              <a:t>zeekleigebied</a:t>
            </a:r>
            <a:r>
              <a:rPr lang="en-US" altLang="nl-NL" sz="2400" b="0" dirty="0">
                <a:solidFill>
                  <a:schemeClr val="tx1"/>
                </a:solidFill>
              </a:rPr>
              <a:t> (incl. </a:t>
            </a:r>
            <a:r>
              <a:rPr lang="en-US" altLang="nl-NL" sz="2400" b="0" dirty="0" err="1">
                <a:solidFill>
                  <a:schemeClr val="tx1"/>
                </a:solidFill>
              </a:rPr>
              <a:t>Zuiderzeegebied</a:t>
            </a:r>
            <a:r>
              <a:rPr lang="en-US" altLang="nl-NL" sz="2400" b="0" dirty="0">
                <a:solidFill>
                  <a:schemeClr val="tx1"/>
                </a:solidFill>
              </a:rPr>
              <a:t>) </a:t>
            </a:r>
            <a:endParaRPr lang="nl-NL" altLang="nl-NL" sz="2400" b="0" dirty="0">
              <a:solidFill>
                <a:schemeClr val="tx1"/>
              </a:solidFill>
            </a:endParaRPr>
          </a:p>
        </p:txBody>
      </p:sp>
      <p:sp>
        <p:nvSpPr>
          <p:cNvPr id="348168" name="Rectangle 8">
            <a:extLst>
              <a:ext uri="{FF2B5EF4-FFF2-40B4-BE49-F238E27FC236}">
                <a16:creationId xmlns:a16="http://schemas.microsoft.com/office/drawing/2014/main" id="{05C49AE3-55B9-4DFF-A071-0E8999D32400}"/>
              </a:ext>
            </a:extLst>
          </p:cNvPr>
          <p:cNvSpPr>
            <a:spLocks noGrp="1"/>
          </p:cNvSpPr>
          <p:nvPr>
            <p:ph type="body" sz="half" idx="1"/>
          </p:nvPr>
        </p:nvSpPr>
        <p:spPr>
          <a:xfrm>
            <a:off x="1485901" y="2402681"/>
            <a:ext cx="3464719" cy="3024188"/>
          </a:xfrm>
        </p:spPr>
        <p:txBody>
          <a:bodyPr/>
          <a:lstStyle/>
          <a:p>
            <a:pPr eaLnBrk="1" hangingPunct="1"/>
            <a:r>
              <a:rPr lang="en-US" altLang="nl-NL"/>
              <a:t>Oude en jonge zeeklei</a:t>
            </a:r>
          </a:p>
          <a:p>
            <a:pPr eaLnBrk="1" hangingPunct="1"/>
            <a:r>
              <a:rPr lang="en-US" altLang="nl-NL"/>
              <a:t>Oude zeeklei meestal kalkarm</a:t>
            </a:r>
          </a:p>
          <a:p>
            <a:pPr eaLnBrk="1" hangingPunct="1"/>
            <a:r>
              <a:rPr lang="en-US" altLang="nl-NL"/>
              <a:t>Jonge zeeklei meestal kalkrijk</a:t>
            </a:r>
          </a:p>
          <a:p>
            <a:pPr eaLnBrk="1" hangingPunct="1"/>
            <a:endParaRPr lang="nl-NL" altLang="nl-NL"/>
          </a:p>
        </p:txBody>
      </p:sp>
      <p:sp>
        <p:nvSpPr>
          <p:cNvPr id="77829" name="Oval 5">
            <a:extLst>
              <a:ext uri="{FF2B5EF4-FFF2-40B4-BE49-F238E27FC236}">
                <a16:creationId xmlns:a16="http://schemas.microsoft.com/office/drawing/2014/main" id="{9BE032AF-0EB7-4694-BC7B-E041AE884D9C}"/>
              </a:ext>
            </a:extLst>
          </p:cNvPr>
          <p:cNvSpPr>
            <a:spLocks noChangeArrowheads="1"/>
          </p:cNvSpPr>
          <p:nvPr/>
        </p:nvSpPr>
        <p:spPr bwMode="auto">
          <a:xfrm>
            <a:off x="4086226" y="4324701"/>
            <a:ext cx="1350169" cy="421972"/>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eaLnBrk="1" hangingPunct="1">
              <a:spcBef>
                <a:spcPct val="0"/>
              </a:spcBef>
              <a:buFontTx/>
              <a:buNone/>
            </a:pPr>
            <a:endParaRPr lang="en-GB" altLang="nl-NL" sz="1350">
              <a:latin typeface="Arial" panose="020B0604020202020204" pitchFamily="34" charset="0"/>
            </a:endParaRPr>
          </a:p>
        </p:txBody>
      </p:sp>
      <p:sp>
        <p:nvSpPr>
          <p:cNvPr id="77830" name="Oval 6">
            <a:extLst>
              <a:ext uri="{FF2B5EF4-FFF2-40B4-BE49-F238E27FC236}">
                <a16:creationId xmlns:a16="http://schemas.microsoft.com/office/drawing/2014/main" id="{A4118C21-5985-459D-AF7A-1E025CBEE784}"/>
              </a:ext>
            </a:extLst>
          </p:cNvPr>
          <p:cNvSpPr>
            <a:spLocks noChangeArrowheads="1"/>
          </p:cNvSpPr>
          <p:nvPr/>
        </p:nvSpPr>
        <p:spPr bwMode="auto">
          <a:xfrm>
            <a:off x="6084094" y="1813673"/>
            <a:ext cx="1728788" cy="421972"/>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eaLnBrk="1" hangingPunct="1">
              <a:spcBef>
                <a:spcPct val="0"/>
              </a:spcBef>
              <a:buFontTx/>
              <a:buNone/>
            </a:pPr>
            <a:endParaRPr lang="en-GB" altLang="nl-NL" sz="1350">
              <a:latin typeface="Arial" panose="020B0604020202020204" pitchFamily="34" charset="0"/>
            </a:endParaRPr>
          </a:p>
        </p:txBody>
      </p:sp>
      <p:sp>
        <p:nvSpPr>
          <p:cNvPr id="348169" name="Rectangle 9">
            <a:extLst>
              <a:ext uri="{FF2B5EF4-FFF2-40B4-BE49-F238E27FC236}">
                <a16:creationId xmlns:a16="http://schemas.microsoft.com/office/drawing/2014/main" id="{6A1DAFB8-A1EF-4A3E-9DEF-AEA85FB7C981}"/>
              </a:ext>
            </a:extLst>
          </p:cNvPr>
          <p:cNvSpPr>
            <a:spLocks noChangeArrowheads="1"/>
          </p:cNvSpPr>
          <p:nvPr/>
        </p:nvSpPr>
        <p:spPr bwMode="auto">
          <a:xfrm>
            <a:off x="1494236" y="3537348"/>
            <a:ext cx="2915840" cy="1997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eaLnBrk="1" hangingPunct="1">
              <a:spcBef>
                <a:spcPct val="0"/>
              </a:spcBef>
              <a:spcAft>
                <a:spcPct val="20000"/>
              </a:spcAft>
              <a:buClr>
                <a:schemeClr val="hlink"/>
              </a:buClr>
              <a:buSzPct val="75000"/>
              <a:buFont typeface="Wingdings" panose="05000000000000000000" pitchFamily="2" charset="2"/>
              <a:buChar char="n"/>
            </a:pPr>
            <a:endParaRPr lang="nl-NL" altLang="nl-NL" sz="1500">
              <a:latin typeface="Arial" panose="020B0604020202020204" pitchFamily="34" charset="0"/>
            </a:endParaRPr>
          </a:p>
        </p:txBody>
      </p:sp>
      <p:sp>
        <p:nvSpPr>
          <p:cNvPr id="77832" name="Oval 10">
            <a:extLst>
              <a:ext uri="{FF2B5EF4-FFF2-40B4-BE49-F238E27FC236}">
                <a16:creationId xmlns:a16="http://schemas.microsoft.com/office/drawing/2014/main" id="{CF39AB1C-1F15-48AA-AD54-BE5EA4A826B4}"/>
              </a:ext>
            </a:extLst>
          </p:cNvPr>
          <p:cNvSpPr>
            <a:spLocks noChangeArrowheads="1"/>
          </p:cNvSpPr>
          <p:nvPr/>
        </p:nvSpPr>
        <p:spPr bwMode="auto">
          <a:xfrm>
            <a:off x="5381625" y="2597104"/>
            <a:ext cx="648891" cy="421972"/>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eaLnBrk="1" hangingPunct="1">
              <a:spcBef>
                <a:spcPct val="0"/>
              </a:spcBef>
              <a:buFontTx/>
              <a:buNone/>
            </a:pPr>
            <a:endParaRPr lang="en-GB" altLang="nl-NL" sz="1350">
              <a:latin typeface="Arial" panose="020B0604020202020204" pitchFamily="34" charset="0"/>
            </a:endParaRPr>
          </a:p>
        </p:txBody>
      </p:sp>
      <p:sp>
        <p:nvSpPr>
          <p:cNvPr id="77833" name="Oval 11">
            <a:extLst>
              <a:ext uri="{FF2B5EF4-FFF2-40B4-BE49-F238E27FC236}">
                <a16:creationId xmlns:a16="http://schemas.microsoft.com/office/drawing/2014/main" id="{F3E998C9-3563-484A-A9CA-3AA67D22CD07}"/>
              </a:ext>
            </a:extLst>
          </p:cNvPr>
          <p:cNvSpPr>
            <a:spLocks noChangeArrowheads="1"/>
          </p:cNvSpPr>
          <p:nvPr/>
        </p:nvSpPr>
        <p:spPr bwMode="auto">
          <a:xfrm>
            <a:off x="5813823" y="2866781"/>
            <a:ext cx="864394" cy="421972"/>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eaLnBrk="1" hangingPunct="1">
              <a:spcBef>
                <a:spcPct val="0"/>
              </a:spcBef>
              <a:buFontTx/>
              <a:buNone/>
            </a:pPr>
            <a:endParaRPr lang="en-GB" altLang="nl-NL" sz="1350">
              <a:latin typeface="Arial" panose="020B0604020202020204" pitchFamily="34" charset="0"/>
            </a:endParaRPr>
          </a:p>
        </p:txBody>
      </p:sp>
      <p:sp>
        <p:nvSpPr>
          <p:cNvPr id="10" name="Rectangle 2">
            <a:extLst>
              <a:ext uri="{FF2B5EF4-FFF2-40B4-BE49-F238E27FC236}">
                <a16:creationId xmlns:a16="http://schemas.microsoft.com/office/drawing/2014/main" id="{E90540D6-6ECA-4BB5-905F-CEE3E4357EEC}"/>
              </a:ext>
            </a:extLst>
          </p:cNvPr>
          <p:cNvSpPr txBox="1">
            <a:spLocks/>
          </p:cNvSpPr>
          <p:nvPr/>
        </p:nvSpPr>
        <p:spPr>
          <a:xfrm>
            <a:off x="539552" y="496491"/>
            <a:ext cx="3302123" cy="751284"/>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3300" b="1" kern="1200" baseline="0">
                <a:solidFill>
                  <a:srgbClr val="1E201F"/>
                </a:solidFill>
                <a:latin typeface="Arial" panose="020B0604020202020204" pitchFamily="34" charset="0"/>
                <a:ea typeface="+mj-ea"/>
                <a:cs typeface="+mj-cs"/>
              </a:defRPr>
            </a:lvl1pPr>
          </a:lstStyle>
          <a:p>
            <a:r>
              <a:rPr lang="en-US" altLang="nl-NL" sz="3200">
                <a:solidFill>
                  <a:schemeClr val="tx1"/>
                </a:solidFill>
              </a:rPr>
              <a:t>Kleigronden</a:t>
            </a:r>
            <a:endParaRPr lang="nl-NL" altLang="nl-NL" sz="32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8168">
                                            <p:txEl>
                                              <p:pRg st="0" end="0"/>
                                            </p:txEl>
                                          </p:spTgt>
                                        </p:tgtEl>
                                        <p:attrNameLst>
                                          <p:attrName>style.visibility</p:attrName>
                                        </p:attrNameLst>
                                      </p:cBhvr>
                                      <p:to>
                                        <p:strVal val="visible"/>
                                      </p:to>
                                    </p:set>
                                    <p:animEffect transition="in" filter="blinds(horizontal)">
                                      <p:cBhvr>
                                        <p:cTn id="7" dur="500"/>
                                        <p:tgtEl>
                                          <p:spTgt spid="34816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48168">
                                            <p:txEl>
                                              <p:pRg st="1" end="1"/>
                                            </p:txEl>
                                          </p:spTgt>
                                        </p:tgtEl>
                                        <p:attrNameLst>
                                          <p:attrName>style.visibility</p:attrName>
                                        </p:attrNameLst>
                                      </p:cBhvr>
                                      <p:to>
                                        <p:strVal val="visible"/>
                                      </p:to>
                                    </p:set>
                                    <p:animEffect transition="in" filter="blinds(horizontal)">
                                      <p:cBhvr>
                                        <p:cTn id="12" dur="500"/>
                                        <p:tgtEl>
                                          <p:spTgt spid="34816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48168">
                                            <p:txEl>
                                              <p:pRg st="2" end="2"/>
                                            </p:txEl>
                                          </p:spTgt>
                                        </p:tgtEl>
                                        <p:attrNameLst>
                                          <p:attrName>style.visibility</p:attrName>
                                        </p:attrNameLst>
                                      </p:cBhvr>
                                      <p:to>
                                        <p:strVal val="visible"/>
                                      </p:to>
                                    </p:set>
                                    <p:animEffect transition="in" filter="blinds(horizontal)">
                                      <p:cBhvr>
                                        <p:cTn id="17" dur="500"/>
                                        <p:tgtEl>
                                          <p:spTgt spid="34816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nodePh="1">
                                  <p:stCondLst>
                                    <p:cond delay="0"/>
                                  </p:stCondLst>
                                  <p:endCondLst>
                                    <p:cond evt="begin" delay="0">
                                      <p:tn val="20"/>
                                    </p:cond>
                                  </p:endCondLst>
                                  <p:childTnLst>
                                    <p:set>
                                      <p:cBhvr>
                                        <p:cTn id="21" dur="1" fill="hold">
                                          <p:stCondLst>
                                            <p:cond delay="0"/>
                                          </p:stCondLst>
                                        </p:cTn>
                                        <p:tgtEl>
                                          <p:spTgt spid="348169">
                                            <p:txEl>
                                              <p:pRg st="0" end="0"/>
                                            </p:txEl>
                                          </p:spTgt>
                                        </p:tgtEl>
                                        <p:attrNameLst>
                                          <p:attrName>style.visibility</p:attrName>
                                        </p:attrNameLst>
                                      </p:cBhvr>
                                      <p:to>
                                        <p:strVal val="visible"/>
                                      </p:to>
                                    </p:set>
                                    <p:animEffect transition="in" filter="blinds(horizontal)">
                                      <p:cBhvr>
                                        <p:cTn id="22" dur="500"/>
                                        <p:tgtEl>
                                          <p:spTgt spid="3481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7" descr="Bodemopbouw_2006">
            <a:extLst>
              <a:ext uri="{FF2B5EF4-FFF2-40B4-BE49-F238E27FC236}">
                <a16:creationId xmlns:a16="http://schemas.microsoft.com/office/drawing/2014/main" id="{1A0D941D-58BB-43C3-99EA-1A75E59FF8CD}"/>
              </a:ext>
            </a:extLst>
          </p:cNvPr>
          <p:cNvPicPr>
            <a:picLocks noGrp="1" noChangeAspect="1" noChangeArrowheads="1"/>
          </p:cNvPicPr>
          <p:nvPr>
            <p:ph sz="half" idx="4294967295"/>
          </p:nvPr>
        </p:nvPicPr>
        <p:blipFill>
          <a:blip r:embed="rId3" cstate="email">
            <a:extLst>
              <a:ext uri="{28A0092B-C50C-407E-A947-70E740481C1C}">
                <a14:useLocalDpi xmlns:a14="http://schemas.microsoft.com/office/drawing/2010/main" val="0"/>
              </a:ext>
            </a:extLst>
          </a:blip>
          <a:srcRect/>
          <a:stretch>
            <a:fillRect/>
          </a:stretch>
        </p:blipFill>
        <p:spPr>
          <a:xfrm>
            <a:off x="3699273" y="998935"/>
            <a:ext cx="4301728" cy="4823222"/>
          </a:xfrm>
        </p:spPr>
      </p:pic>
      <p:sp>
        <p:nvSpPr>
          <p:cNvPr id="104451" name="Rectangle 2">
            <a:extLst>
              <a:ext uri="{FF2B5EF4-FFF2-40B4-BE49-F238E27FC236}">
                <a16:creationId xmlns:a16="http://schemas.microsoft.com/office/drawing/2014/main" id="{DA548145-7AD2-4783-A00C-B78EFB4A6873}"/>
              </a:ext>
            </a:extLst>
          </p:cNvPr>
          <p:cNvSpPr>
            <a:spLocks noGrp="1"/>
          </p:cNvSpPr>
          <p:nvPr>
            <p:ph type="title" idx="4294967295"/>
          </p:nvPr>
        </p:nvSpPr>
        <p:spPr>
          <a:xfrm>
            <a:off x="755576" y="484894"/>
            <a:ext cx="2221706" cy="751284"/>
          </a:xfrm>
        </p:spPr>
        <p:txBody>
          <a:bodyPr/>
          <a:lstStyle/>
          <a:p>
            <a:pPr eaLnBrk="1" hangingPunct="1"/>
            <a:r>
              <a:rPr lang="en-US" altLang="nl-NL" sz="3600" dirty="0">
                <a:solidFill>
                  <a:schemeClr val="tx1"/>
                </a:solidFill>
              </a:rPr>
              <a:t>Veen</a:t>
            </a:r>
            <a:endParaRPr lang="nl-NL" altLang="nl-NL" sz="3600" dirty="0">
              <a:solidFill>
                <a:schemeClr val="tx1"/>
              </a:solidFill>
            </a:endParaRPr>
          </a:p>
        </p:txBody>
      </p:sp>
      <p:sp>
        <p:nvSpPr>
          <p:cNvPr id="306187" name="Rectangle 11">
            <a:extLst>
              <a:ext uri="{FF2B5EF4-FFF2-40B4-BE49-F238E27FC236}">
                <a16:creationId xmlns:a16="http://schemas.microsoft.com/office/drawing/2014/main" id="{6BD4DC3A-E1CC-446B-8AE6-D6D664D0566C}"/>
              </a:ext>
            </a:extLst>
          </p:cNvPr>
          <p:cNvSpPr>
            <a:spLocks noChangeArrowheads="1"/>
          </p:cNvSpPr>
          <p:nvPr/>
        </p:nvSpPr>
        <p:spPr bwMode="auto">
          <a:xfrm>
            <a:off x="1485900" y="1696641"/>
            <a:ext cx="2168129" cy="394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eaLnBrk="1" hangingPunct="1">
              <a:spcBef>
                <a:spcPct val="0"/>
              </a:spcBef>
              <a:spcAft>
                <a:spcPct val="20000"/>
              </a:spcAft>
              <a:buClr>
                <a:schemeClr val="hlink"/>
              </a:buClr>
              <a:buSzPct val="75000"/>
              <a:buFont typeface="Wingdings" panose="05000000000000000000" pitchFamily="2" charset="2"/>
              <a:buChar char="n"/>
            </a:pPr>
            <a:r>
              <a:rPr lang="nl-NL" altLang="nl-NL" sz="1800">
                <a:latin typeface="Arial" panose="020B0604020202020204" pitchFamily="34" charset="0"/>
              </a:rPr>
              <a:t>Waar in NL vinden we veengronden?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6187">
                                            <p:txEl>
                                              <p:pRg st="0" end="0"/>
                                            </p:txEl>
                                          </p:spTgt>
                                        </p:tgtEl>
                                        <p:attrNameLst>
                                          <p:attrName>style.visibility</p:attrName>
                                        </p:attrNameLst>
                                      </p:cBhvr>
                                      <p:to>
                                        <p:strVal val="visible"/>
                                      </p:to>
                                    </p:set>
                                    <p:animEffect transition="in" filter="blinds(horizontal)">
                                      <p:cBhvr>
                                        <p:cTn id="7" dur="500"/>
                                        <p:tgtEl>
                                          <p:spTgt spid="3061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4" descr="Bodemopbouw_2006">
            <a:extLst>
              <a:ext uri="{FF2B5EF4-FFF2-40B4-BE49-F238E27FC236}">
                <a16:creationId xmlns:a16="http://schemas.microsoft.com/office/drawing/2014/main" id="{FA9B5CF5-0750-4FCE-AF33-0C54CF98670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73711" y="1125737"/>
            <a:ext cx="4301729" cy="482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9" name="Rectangle 7">
            <a:extLst>
              <a:ext uri="{FF2B5EF4-FFF2-40B4-BE49-F238E27FC236}">
                <a16:creationId xmlns:a16="http://schemas.microsoft.com/office/drawing/2014/main" id="{93656E11-F499-41D7-AF43-039756DFE903}"/>
              </a:ext>
            </a:extLst>
          </p:cNvPr>
          <p:cNvSpPr>
            <a:spLocks noGrp="1" noChangeArrowheads="1"/>
          </p:cNvSpPr>
          <p:nvPr>
            <p:ph type="title"/>
          </p:nvPr>
        </p:nvSpPr>
        <p:spPr>
          <a:xfrm>
            <a:off x="845570" y="1099130"/>
            <a:ext cx="7686870" cy="751285"/>
          </a:xfrm>
        </p:spPr>
        <p:txBody>
          <a:bodyPr rtlCol="0">
            <a:normAutofit/>
          </a:bodyPr>
          <a:lstStyle/>
          <a:p>
            <a:pPr>
              <a:defRPr/>
            </a:pPr>
            <a:r>
              <a:rPr lang="en-US" altLang="nl-NL" sz="2400" b="0" dirty="0">
                <a:solidFill>
                  <a:schemeClr val="tx1"/>
                </a:solidFill>
              </a:rPr>
              <a:t>Het </a:t>
            </a:r>
            <a:r>
              <a:rPr lang="en-US" altLang="nl-NL" sz="2400" b="0" dirty="0" err="1">
                <a:solidFill>
                  <a:schemeClr val="tx1"/>
                </a:solidFill>
              </a:rPr>
              <a:t>veengebied</a:t>
            </a:r>
            <a:r>
              <a:rPr lang="en-US" altLang="nl-NL" sz="2400" b="0" dirty="0">
                <a:solidFill>
                  <a:schemeClr val="tx1"/>
                </a:solidFill>
              </a:rPr>
              <a:t> </a:t>
            </a:r>
            <a:br>
              <a:rPr lang="en-US" altLang="nl-NL" sz="2400" b="0" dirty="0">
                <a:solidFill>
                  <a:schemeClr val="tx1"/>
                </a:solidFill>
              </a:rPr>
            </a:br>
            <a:r>
              <a:rPr lang="en-US" altLang="nl-NL" sz="2400" b="0" dirty="0">
                <a:solidFill>
                  <a:schemeClr val="tx1"/>
                </a:solidFill>
              </a:rPr>
              <a:t>(</a:t>
            </a:r>
            <a:r>
              <a:rPr lang="en-US" altLang="nl-NL" sz="2400" b="0" dirty="0" err="1">
                <a:solidFill>
                  <a:schemeClr val="tx1"/>
                </a:solidFill>
              </a:rPr>
              <a:t>westelijk</a:t>
            </a:r>
            <a:r>
              <a:rPr lang="en-US" altLang="nl-NL" sz="2400" b="0" dirty="0">
                <a:solidFill>
                  <a:schemeClr val="tx1"/>
                </a:solidFill>
              </a:rPr>
              <a:t>, </a:t>
            </a:r>
            <a:r>
              <a:rPr lang="en-US" altLang="nl-NL" sz="2400" b="0" dirty="0" err="1">
                <a:solidFill>
                  <a:schemeClr val="tx1"/>
                </a:solidFill>
              </a:rPr>
              <a:t>noordelijk</a:t>
            </a:r>
            <a:r>
              <a:rPr lang="en-US" altLang="nl-NL" sz="2400" b="0" dirty="0">
                <a:solidFill>
                  <a:schemeClr val="tx1"/>
                </a:solidFill>
              </a:rPr>
              <a:t>)</a:t>
            </a:r>
            <a:endParaRPr lang="nl-NL" altLang="nl-NL" sz="2400" b="0" dirty="0">
              <a:solidFill>
                <a:schemeClr val="tx1"/>
              </a:solidFill>
            </a:endParaRPr>
          </a:p>
        </p:txBody>
      </p:sp>
      <p:sp>
        <p:nvSpPr>
          <p:cNvPr id="106500" name="Rectangle 8">
            <a:extLst>
              <a:ext uri="{FF2B5EF4-FFF2-40B4-BE49-F238E27FC236}">
                <a16:creationId xmlns:a16="http://schemas.microsoft.com/office/drawing/2014/main" id="{ECF37891-7AA0-4E8D-AE4D-678021961453}"/>
              </a:ext>
            </a:extLst>
          </p:cNvPr>
          <p:cNvSpPr>
            <a:spLocks noGrp="1"/>
          </p:cNvSpPr>
          <p:nvPr>
            <p:ph type="body" sz="half" idx="1"/>
          </p:nvPr>
        </p:nvSpPr>
        <p:spPr>
          <a:xfrm>
            <a:off x="1485900" y="1754983"/>
            <a:ext cx="3733800" cy="1813322"/>
          </a:xfrm>
        </p:spPr>
        <p:txBody>
          <a:bodyPr/>
          <a:lstStyle/>
          <a:p>
            <a:pPr eaLnBrk="1" hangingPunct="1"/>
            <a:endParaRPr lang="en-US" altLang="nl-NL"/>
          </a:p>
          <a:p>
            <a:pPr eaLnBrk="1" hangingPunct="1"/>
            <a:endParaRPr lang="en-US" altLang="nl-NL"/>
          </a:p>
        </p:txBody>
      </p:sp>
      <p:pic>
        <p:nvPicPr>
          <p:cNvPr id="346123" name="Picture 11" descr="Polen%20moerasbos">
            <a:extLst>
              <a:ext uri="{FF2B5EF4-FFF2-40B4-BE49-F238E27FC236}">
                <a16:creationId xmlns:a16="http://schemas.microsoft.com/office/drawing/2014/main" id="{E86966DB-FF8D-4FBC-A15A-8D9216F81284}"/>
              </a:ext>
            </a:extLst>
          </p:cNvPr>
          <p:cNvPicPr>
            <a:picLocks noGrp="1" noChangeAspect="1" noChangeArrowheads="1"/>
          </p:cNvPicPr>
          <p:nvPr>
            <p:ph sz="quarter" idx="3"/>
          </p:nvPr>
        </p:nvPicPr>
        <p:blipFill>
          <a:blip r:embed="rId4" cstate="email">
            <a:extLst>
              <a:ext uri="{28A0092B-C50C-407E-A947-70E740481C1C}">
                <a14:useLocalDpi xmlns:a14="http://schemas.microsoft.com/office/drawing/2010/main" val="0"/>
              </a:ext>
            </a:extLst>
          </a:blip>
          <a:srcRect/>
          <a:stretch>
            <a:fillRect/>
          </a:stretch>
        </p:blipFill>
        <p:spPr>
          <a:xfrm>
            <a:off x="755576" y="3997078"/>
            <a:ext cx="1768079" cy="2356247"/>
          </a:xfrm>
        </p:spPr>
      </p:pic>
      <p:sp>
        <p:nvSpPr>
          <p:cNvPr id="106503" name="Oval 5">
            <a:extLst>
              <a:ext uri="{FF2B5EF4-FFF2-40B4-BE49-F238E27FC236}">
                <a16:creationId xmlns:a16="http://schemas.microsoft.com/office/drawing/2014/main" id="{28B82DAE-7E28-4D43-81A6-84D0C8009EEF}"/>
              </a:ext>
            </a:extLst>
          </p:cNvPr>
          <p:cNvSpPr>
            <a:spLocks noChangeArrowheads="1"/>
          </p:cNvSpPr>
          <p:nvPr/>
        </p:nvSpPr>
        <p:spPr bwMode="auto">
          <a:xfrm>
            <a:off x="5112545" y="3406729"/>
            <a:ext cx="1079897" cy="421972"/>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eaLnBrk="1" hangingPunct="1">
              <a:spcBef>
                <a:spcPct val="0"/>
              </a:spcBef>
              <a:buFontTx/>
              <a:buNone/>
            </a:pPr>
            <a:endParaRPr lang="en-GB" altLang="nl-NL" sz="1350">
              <a:latin typeface="Arial" panose="020B0604020202020204" pitchFamily="34" charset="0"/>
            </a:endParaRPr>
          </a:p>
        </p:txBody>
      </p:sp>
      <p:sp>
        <p:nvSpPr>
          <p:cNvPr id="106504" name="Oval 6">
            <a:extLst>
              <a:ext uri="{FF2B5EF4-FFF2-40B4-BE49-F238E27FC236}">
                <a16:creationId xmlns:a16="http://schemas.microsoft.com/office/drawing/2014/main" id="{CC802844-A110-459E-B3B2-E7832852AFE4}"/>
              </a:ext>
            </a:extLst>
          </p:cNvPr>
          <p:cNvSpPr>
            <a:spLocks noChangeArrowheads="1"/>
          </p:cNvSpPr>
          <p:nvPr/>
        </p:nvSpPr>
        <p:spPr bwMode="auto">
          <a:xfrm>
            <a:off x="6137672" y="2308377"/>
            <a:ext cx="1675209" cy="421972"/>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eaLnBrk="1" hangingPunct="1">
              <a:spcBef>
                <a:spcPct val="0"/>
              </a:spcBef>
              <a:buFontTx/>
              <a:buNone/>
            </a:pPr>
            <a:endParaRPr lang="en-GB" altLang="nl-NL" sz="1350">
              <a:latin typeface="Arial" panose="020B0604020202020204" pitchFamily="34" charset="0"/>
            </a:endParaRPr>
          </a:p>
        </p:txBody>
      </p:sp>
      <p:sp>
        <p:nvSpPr>
          <p:cNvPr id="106505" name="Rectangle 9">
            <a:extLst>
              <a:ext uri="{FF2B5EF4-FFF2-40B4-BE49-F238E27FC236}">
                <a16:creationId xmlns:a16="http://schemas.microsoft.com/office/drawing/2014/main" id="{E64AD4E0-D1A0-4677-838D-68BDB990C7A3}"/>
              </a:ext>
            </a:extLst>
          </p:cNvPr>
          <p:cNvSpPr>
            <a:spLocks noChangeArrowheads="1"/>
          </p:cNvSpPr>
          <p:nvPr/>
        </p:nvSpPr>
        <p:spPr bwMode="auto">
          <a:xfrm>
            <a:off x="1494236" y="3537348"/>
            <a:ext cx="2915840" cy="1997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eaLnBrk="1" hangingPunct="1">
              <a:spcBef>
                <a:spcPct val="0"/>
              </a:spcBef>
              <a:spcAft>
                <a:spcPct val="20000"/>
              </a:spcAft>
              <a:buClr>
                <a:schemeClr val="hlink"/>
              </a:buClr>
              <a:buSzPct val="75000"/>
              <a:buFont typeface="Wingdings" panose="05000000000000000000" pitchFamily="2" charset="2"/>
              <a:buChar char="n"/>
            </a:pPr>
            <a:endParaRPr lang="nl-NL" altLang="nl-NL" sz="1500">
              <a:latin typeface="Arial" panose="020B0604020202020204" pitchFamily="34" charset="0"/>
            </a:endParaRPr>
          </a:p>
        </p:txBody>
      </p:sp>
      <p:sp>
        <p:nvSpPr>
          <p:cNvPr id="346122" name="Rectangle 10">
            <a:extLst>
              <a:ext uri="{FF2B5EF4-FFF2-40B4-BE49-F238E27FC236}">
                <a16:creationId xmlns:a16="http://schemas.microsoft.com/office/drawing/2014/main" id="{7FB30E95-5C63-4CA4-A48D-FC70ABD3574F}"/>
              </a:ext>
            </a:extLst>
          </p:cNvPr>
          <p:cNvSpPr>
            <a:spLocks noChangeArrowheads="1"/>
          </p:cNvSpPr>
          <p:nvPr/>
        </p:nvSpPr>
        <p:spPr bwMode="auto">
          <a:xfrm>
            <a:off x="845570" y="1738496"/>
            <a:ext cx="3726430" cy="1997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spcBef>
                <a:spcPct val="20000"/>
              </a:spcBef>
              <a:buFont typeface="Arial" panose="020B0604020202020204" pitchFamily="34" charset="0"/>
              <a:buChar char="•"/>
              <a:defRPr sz="3200">
                <a:solidFill>
                  <a:schemeClr val="tx1"/>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chemeClr val="tx1"/>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chemeClr val="tx1"/>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chemeClr val="tx1"/>
                </a:solidFill>
                <a:latin typeface="Franklin Gothic Book" panose="020B05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Franklin Gothic Book" panose="020B0503020102020204" pitchFamily="34" charset="0"/>
              </a:defRPr>
            </a:lvl9pPr>
          </a:lstStyle>
          <a:p>
            <a:pPr eaLnBrk="1" hangingPunct="1">
              <a:spcBef>
                <a:spcPct val="0"/>
              </a:spcBef>
              <a:spcAft>
                <a:spcPct val="20000"/>
              </a:spcAft>
              <a:buClr>
                <a:schemeClr val="hlink"/>
              </a:buClr>
              <a:buSzPct val="75000"/>
              <a:buFont typeface="Wingdings" panose="05000000000000000000" pitchFamily="2" charset="2"/>
              <a:buChar char="n"/>
            </a:pPr>
            <a:r>
              <a:rPr lang="en-US" altLang="nl-NL" sz="1800" dirty="0" err="1">
                <a:latin typeface="Arial" panose="020B0604020202020204" pitchFamily="34" charset="0"/>
              </a:rPr>
              <a:t>Meeste</a:t>
            </a:r>
            <a:r>
              <a:rPr lang="en-US" altLang="nl-NL" sz="1800" dirty="0">
                <a:latin typeface="Arial" panose="020B0604020202020204" pitchFamily="34" charset="0"/>
              </a:rPr>
              <a:t> is </a:t>
            </a:r>
            <a:r>
              <a:rPr lang="en-US" altLang="nl-NL" sz="1800" dirty="0" err="1">
                <a:latin typeface="Arial" panose="020B0604020202020204" pitchFamily="34" charset="0"/>
              </a:rPr>
              <a:t>laagveen</a:t>
            </a:r>
            <a:r>
              <a:rPr lang="en-US" altLang="nl-NL" sz="1800" dirty="0">
                <a:latin typeface="Arial" panose="020B0604020202020204" pitchFamily="34" charset="0"/>
              </a:rPr>
              <a:t>, </a:t>
            </a:r>
            <a:r>
              <a:rPr lang="en-US" altLang="nl-NL" sz="1800" dirty="0" err="1">
                <a:latin typeface="Arial" panose="020B0604020202020204" pitchFamily="34" charset="0"/>
              </a:rPr>
              <a:t>alleen</a:t>
            </a:r>
            <a:r>
              <a:rPr lang="en-US" altLang="nl-NL" sz="1800" dirty="0">
                <a:latin typeface="Arial" panose="020B0604020202020204" pitchFamily="34" charset="0"/>
              </a:rPr>
              <a:t> </a:t>
            </a:r>
            <a:r>
              <a:rPr lang="en-US" altLang="nl-NL" sz="1800" dirty="0" err="1">
                <a:latin typeface="Arial" panose="020B0604020202020204" pitchFamily="34" charset="0"/>
              </a:rPr>
              <a:t>oostelijk</a:t>
            </a:r>
            <a:r>
              <a:rPr lang="en-US" altLang="nl-NL" sz="1800" dirty="0">
                <a:latin typeface="Arial" panose="020B0604020202020204" pitchFamily="34" charset="0"/>
              </a:rPr>
              <a:t> </a:t>
            </a:r>
            <a:r>
              <a:rPr lang="en-US" altLang="nl-NL" sz="1800" dirty="0" err="1">
                <a:latin typeface="Arial" panose="020B0604020202020204" pitchFamily="34" charset="0"/>
              </a:rPr>
              <a:t>hoogveen</a:t>
            </a:r>
            <a:r>
              <a:rPr lang="en-US" altLang="nl-NL" sz="1800" dirty="0">
                <a:latin typeface="Arial" panose="020B0604020202020204" pitchFamily="34" charset="0"/>
              </a:rPr>
              <a:t> (</a:t>
            </a:r>
            <a:r>
              <a:rPr lang="en-US" altLang="nl-NL" sz="1800" dirty="0" err="1">
                <a:latin typeface="Arial" panose="020B0604020202020204" pitchFamily="34" charset="0"/>
              </a:rPr>
              <a:t>roze</a:t>
            </a:r>
            <a:r>
              <a:rPr lang="en-US" altLang="nl-NL" sz="1800" dirty="0">
                <a:latin typeface="Arial" panose="020B0604020202020204" pitchFamily="34" charset="0"/>
              </a:rPr>
              <a:t> </a:t>
            </a:r>
            <a:r>
              <a:rPr lang="en-US" altLang="nl-NL" sz="1800" dirty="0" err="1">
                <a:latin typeface="Arial" panose="020B0604020202020204" pitchFamily="34" charset="0"/>
              </a:rPr>
              <a:t>kleur</a:t>
            </a:r>
            <a:r>
              <a:rPr lang="en-US" altLang="nl-NL" sz="1800" dirty="0">
                <a:latin typeface="Arial" panose="020B0604020202020204" pitchFamily="34" charset="0"/>
              </a:rPr>
              <a:t>)</a:t>
            </a:r>
          </a:p>
          <a:p>
            <a:pPr eaLnBrk="1" hangingPunct="1">
              <a:spcBef>
                <a:spcPct val="0"/>
              </a:spcBef>
              <a:spcAft>
                <a:spcPct val="20000"/>
              </a:spcAft>
              <a:buClr>
                <a:schemeClr val="hlink"/>
              </a:buClr>
              <a:buSzPct val="75000"/>
              <a:buFont typeface="Wingdings" panose="05000000000000000000" pitchFamily="2" charset="2"/>
              <a:buChar char="n"/>
            </a:pPr>
            <a:r>
              <a:rPr lang="en-US" altLang="nl-NL" sz="1800" dirty="0" err="1">
                <a:latin typeface="Arial" panose="020B0604020202020204" pitchFamily="34" charset="0"/>
              </a:rPr>
              <a:t>Ontstaan</a:t>
            </a:r>
            <a:r>
              <a:rPr lang="en-US" altLang="nl-NL" sz="1800" dirty="0">
                <a:latin typeface="Arial" panose="020B0604020202020204" pitchFamily="34" charset="0"/>
              </a:rPr>
              <a:t> door </a:t>
            </a:r>
            <a:r>
              <a:rPr lang="en-US" altLang="nl-NL" sz="1800" dirty="0" err="1">
                <a:latin typeface="Arial" panose="020B0604020202020204" pitchFamily="34" charset="0"/>
              </a:rPr>
              <a:t>moeras</a:t>
            </a:r>
            <a:r>
              <a:rPr lang="en-US" altLang="nl-NL" sz="1800" dirty="0">
                <a:latin typeface="Arial" panose="020B0604020202020204" pitchFamily="34" charset="0"/>
              </a:rPr>
              <a:t> </a:t>
            </a:r>
            <a:r>
              <a:rPr lang="en-US" altLang="nl-NL" sz="1800" dirty="0">
                <a:latin typeface="Arial" panose="020B0604020202020204" pitchFamily="34" charset="0"/>
                <a:sym typeface="Wingdings" panose="05000000000000000000" pitchFamily="2" charset="2"/>
              </a:rPr>
              <a:t> </a:t>
            </a:r>
            <a:r>
              <a:rPr lang="en-US" altLang="nl-NL" sz="1800" dirty="0" err="1">
                <a:latin typeface="Arial" panose="020B0604020202020204" pitchFamily="34" charset="0"/>
                <a:sym typeface="Wingdings" panose="05000000000000000000" pitchFamily="2" charset="2"/>
              </a:rPr>
              <a:t>onverteerde</a:t>
            </a:r>
            <a:r>
              <a:rPr lang="en-US" altLang="nl-NL" sz="1800" dirty="0">
                <a:latin typeface="Arial" panose="020B0604020202020204" pitchFamily="34" charset="0"/>
                <a:sym typeface="Wingdings" panose="05000000000000000000" pitchFamily="2" charset="2"/>
              </a:rPr>
              <a:t> </a:t>
            </a:r>
            <a:r>
              <a:rPr lang="en-US" altLang="nl-NL" sz="1800" dirty="0" err="1">
                <a:latin typeface="Arial" panose="020B0604020202020204" pitchFamily="34" charset="0"/>
                <a:sym typeface="Wingdings" panose="05000000000000000000" pitchFamily="2" charset="2"/>
              </a:rPr>
              <a:t>plantenresten</a:t>
            </a:r>
            <a:endParaRPr lang="en-US" altLang="nl-NL" sz="1800" dirty="0">
              <a:latin typeface="Arial" panose="020B0604020202020204" pitchFamily="34" charset="0"/>
              <a:sym typeface="Wingdings" panose="05000000000000000000" pitchFamily="2" charset="2"/>
            </a:endParaRPr>
          </a:p>
          <a:p>
            <a:pPr eaLnBrk="1" hangingPunct="1">
              <a:spcBef>
                <a:spcPct val="0"/>
              </a:spcBef>
              <a:spcAft>
                <a:spcPct val="20000"/>
              </a:spcAft>
              <a:buClr>
                <a:schemeClr val="hlink"/>
              </a:buClr>
              <a:buSzPct val="75000"/>
              <a:buFont typeface="Wingdings" panose="05000000000000000000" pitchFamily="2" charset="2"/>
              <a:buChar char="n"/>
            </a:pPr>
            <a:r>
              <a:rPr lang="en-US" altLang="nl-NL" sz="1800" dirty="0" err="1">
                <a:latin typeface="Arial" panose="020B0604020202020204" pitchFamily="34" charset="0"/>
                <a:sym typeface="Wingdings" panose="05000000000000000000" pitchFamily="2" charset="2"/>
              </a:rPr>
              <a:t>Slechte</a:t>
            </a:r>
            <a:r>
              <a:rPr lang="en-US" altLang="nl-NL" sz="1800" dirty="0">
                <a:latin typeface="Arial" panose="020B0604020202020204" pitchFamily="34" charset="0"/>
                <a:sym typeface="Wingdings" panose="05000000000000000000" pitchFamily="2" charset="2"/>
              </a:rPr>
              <a:t> </a:t>
            </a:r>
            <a:r>
              <a:rPr lang="en-US" altLang="nl-NL" sz="1800" dirty="0" err="1">
                <a:latin typeface="Arial" panose="020B0604020202020204" pitchFamily="34" charset="0"/>
                <a:sym typeface="Wingdings" panose="05000000000000000000" pitchFamily="2" charset="2"/>
              </a:rPr>
              <a:t>draagkracht</a:t>
            </a:r>
            <a:endParaRPr lang="en-US" altLang="nl-NL" sz="1800" dirty="0">
              <a:latin typeface="Arial" panose="020B0604020202020204" pitchFamily="34" charset="0"/>
            </a:endParaRPr>
          </a:p>
          <a:p>
            <a:pPr eaLnBrk="1" hangingPunct="1">
              <a:spcBef>
                <a:spcPct val="0"/>
              </a:spcBef>
              <a:spcAft>
                <a:spcPct val="20000"/>
              </a:spcAft>
              <a:buClr>
                <a:schemeClr val="hlink"/>
              </a:buClr>
              <a:buSzPct val="75000"/>
              <a:buFont typeface="Wingdings" panose="05000000000000000000" pitchFamily="2" charset="2"/>
              <a:buChar char="n"/>
            </a:pPr>
            <a:endParaRPr lang="en-US" altLang="nl-NL" sz="1500" dirty="0">
              <a:latin typeface="Arial" panose="020B0604020202020204" pitchFamily="34" charset="0"/>
            </a:endParaRPr>
          </a:p>
        </p:txBody>
      </p:sp>
      <p:pic>
        <p:nvPicPr>
          <p:cNvPr id="346127" name="Picture 15" descr="12_1">
            <a:extLst>
              <a:ext uri="{FF2B5EF4-FFF2-40B4-BE49-F238E27FC236}">
                <a16:creationId xmlns:a16="http://schemas.microsoft.com/office/drawing/2014/main" id="{13821B96-C25E-444A-9D7F-D5AA3FB12E57}"/>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095626" y="5175202"/>
            <a:ext cx="26289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a:extLst>
              <a:ext uri="{FF2B5EF4-FFF2-40B4-BE49-F238E27FC236}">
                <a16:creationId xmlns:a16="http://schemas.microsoft.com/office/drawing/2014/main" id="{B5B8C10C-82F5-43C5-B683-4E6CCDF02F4D}"/>
              </a:ext>
            </a:extLst>
          </p:cNvPr>
          <p:cNvSpPr txBox="1">
            <a:spLocks/>
          </p:cNvSpPr>
          <p:nvPr/>
        </p:nvSpPr>
        <p:spPr>
          <a:xfrm>
            <a:off x="755576" y="484894"/>
            <a:ext cx="2221706" cy="751284"/>
          </a:xfrm>
          <a:prstGeom prst="rect">
            <a:avLst/>
          </a:prstGeom>
        </p:spPr>
        <p:txBody>
          <a:bodyPr vert="horz" lIns="0" tIns="0" rIns="0" bIns="0" rtlCol="0" anchor="t" anchorCtr="0">
            <a:normAutofit/>
          </a:bodyPr>
          <a:lstStyle>
            <a:lvl1pPr algn="l" defTabSz="685800" rtl="0" eaLnBrk="1" latinLnBrk="0" hangingPunct="1">
              <a:lnSpc>
                <a:spcPct val="90000"/>
              </a:lnSpc>
              <a:spcBef>
                <a:spcPct val="0"/>
              </a:spcBef>
              <a:buNone/>
              <a:defRPr sz="3300" b="1" kern="1200" baseline="0">
                <a:solidFill>
                  <a:srgbClr val="1E201F"/>
                </a:solidFill>
                <a:latin typeface="Arial" panose="020B0604020202020204" pitchFamily="34" charset="0"/>
                <a:ea typeface="+mj-ea"/>
                <a:cs typeface="+mj-cs"/>
              </a:defRPr>
            </a:lvl1pPr>
          </a:lstStyle>
          <a:p>
            <a:r>
              <a:rPr lang="en-US" altLang="nl-NL" sz="3600">
                <a:solidFill>
                  <a:schemeClr val="tx1"/>
                </a:solidFill>
              </a:rPr>
              <a:t>Veen</a:t>
            </a:r>
            <a:endParaRPr lang="nl-NL" altLang="nl-NL" sz="3600" dirty="0">
              <a:solidFill>
                <a:schemeClr val="tx1"/>
              </a:solidFill>
            </a:endParaRPr>
          </a:p>
        </p:txBody>
      </p:sp>
      <p:sp>
        <p:nvSpPr>
          <p:cNvPr id="3" name="Tijdelijke aanduiding voor inhoud 2">
            <a:extLst>
              <a:ext uri="{FF2B5EF4-FFF2-40B4-BE49-F238E27FC236}">
                <a16:creationId xmlns:a16="http://schemas.microsoft.com/office/drawing/2014/main" id="{2962F4BD-CB9F-49B7-A236-405271CD6500}"/>
              </a:ext>
            </a:extLst>
          </p:cNvPr>
          <p:cNvSpPr>
            <a:spLocks noGrp="1"/>
          </p:cNvSpPr>
          <p:nvPr>
            <p:ph sz="quarter" idx="2"/>
          </p:nvPr>
        </p:nvSpPr>
        <p:spPr/>
        <p:txBody>
          <a:bodyPr/>
          <a:lstStyle/>
          <a:p>
            <a:endParaRPr lang="nl-NL"/>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6122">
                                            <p:txEl>
                                              <p:pRg st="0" end="0"/>
                                            </p:txEl>
                                          </p:spTgt>
                                        </p:tgtEl>
                                        <p:attrNameLst>
                                          <p:attrName>style.visibility</p:attrName>
                                        </p:attrNameLst>
                                      </p:cBhvr>
                                      <p:to>
                                        <p:strVal val="visible"/>
                                      </p:to>
                                    </p:set>
                                    <p:animEffect transition="in" filter="blinds(horizontal)">
                                      <p:cBhvr>
                                        <p:cTn id="7" dur="500"/>
                                        <p:tgtEl>
                                          <p:spTgt spid="3461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46122">
                                            <p:txEl>
                                              <p:pRg st="1" end="1"/>
                                            </p:txEl>
                                          </p:spTgt>
                                        </p:tgtEl>
                                        <p:attrNameLst>
                                          <p:attrName>style.visibility</p:attrName>
                                        </p:attrNameLst>
                                      </p:cBhvr>
                                      <p:to>
                                        <p:strVal val="visible"/>
                                      </p:to>
                                    </p:set>
                                    <p:animEffect transition="in" filter="blinds(horizontal)">
                                      <p:cBhvr>
                                        <p:cTn id="12" dur="500"/>
                                        <p:tgtEl>
                                          <p:spTgt spid="346122">
                                            <p:txEl>
                                              <p:pRg st="1" end="1"/>
                                            </p:txEl>
                                          </p:spTgt>
                                        </p:tgtEl>
                                      </p:cBhvr>
                                    </p:animEffect>
                                  </p:childTnLst>
                                </p:cTn>
                              </p:par>
                              <p:par>
                                <p:cTn id="13" presetID="2" presetClass="entr" presetSubtype="4" fill="hold" nodeType="withEffect">
                                  <p:stCondLst>
                                    <p:cond delay="0"/>
                                  </p:stCondLst>
                                  <p:childTnLst>
                                    <p:set>
                                      <p:cBhvr>
                                        <p:cTn id="14" dur="1" fill="hold">
                                          <p:stCondLst>
                                            <p:cond delay="0"/>
                                          </p:stCondLst>
                                        </p:cTn>
                                        <p:tgtEl>
                                          <p:spTgt spid="346123"/>
                                        </p:tgtEl>
                                        <p:attrNameLst>
                                          <p:attrName>style.visibility</p:attrName>
                                        </p:attrNameLst>
                                      </p:cBhvr>
                                      <p:to>
                                        <p:strVal val="visible"/>
                                      </p:to>
                                    </p:set>
                                    <p:anim calcmode="lin" valueType="num">
                                      <p:cBhvr additive="base">
                                        <p:cTn id="15" dur="500" fill="hold"/>
                                        <p:tgtEl>
                                          <p:spTgt spid="346123"/>
                                        </p:tgtEl>
                                        <p:attrNameLst>
                                          <p:attrName>ppt_x</p:attrName>
                                        </p:attrNameLst>
                                      </p:cBhvr>
                                      <p:tavLst>
                                        <p:tav tm="0">
                                          <p:val>
                                            <p:strVal val="#ppt_x"/>
                                          </p:val>
                                        </p:tav>
                                        <p:tav tm="100000">
                                          <p:val>
                                            <p:strVal val="#ppt_x"/>
                                          </p:val>
                                        </p:tav>
                                      </p:tavLst>
                                    </p:anim>
                                    <p:anim calcmode="lin" valueType="num">
                                      <p:cBhvr additive="base">
                                        <p:cTn id="16" dur="500" fill="hold"/>
                                        <p:tgtEl>
                                          <p:spTgt spid="346123"/>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346122">
                                            <p:txEl>
                                              <p:pRg st="2" end="2"/>
                                            </p:txEl>
                                          </p:spTgt>
                                        </p:tgtEl>
                                        <p:attrNameLst>
                                          <p:attrName>style.visibility</p:attrName>
                                        </p:attrNameLst>
                                      </p:cBhvr>
                                      <p:to>
                                        <p:strVal val="visible"/>
                                      </p:to>
                                    </p:set>
                                    <p:animEffect transition="in" filter="blinds(horizontal)">
                                      <p:cBhvr>
                                        <p:cTn id="21" dur="500"/>
                                        <p:tgtEl>
                                          <p:spTgt spid="346122">
                                            <p:txEl>
                                              <p:pRg st="2" end="2"/>
                                            </p:txEl>
                                          </p:spTgt>
                                        </p:tgtEl>
                                      </p:cBhvr>
                                    </p:animEffect>
                                  </p:childTnLst>
                                </p:cTn>
                              </p:par>
                              <p:par>
                                <p:cTn id="22" presetID="3" presetClass="exit" presetSubtype="10" fill="hold" nodeType="withEffect">
                                  <p:stCondLst>
                                    <p:cond delay="0"/>
                                  </p:stCondLst>
                                  <p:childTnLst>
                                    <p:animEffect transition="out" filter="blinds(horizontal)">
                                      <p:cBhvr>
                                        <p:cTn id="23" dur="500"/>
                                        <p:tgtEl>
                                          <p:spTgt spid="346123"/>
                                        </p:tgtEl>
                                      </p:cBhvr>
                                    </p:animEffect>
                                    <p:set>
                                      <p:cBhvr>
                                        <p:cTn id="24" dur="1" fill="hold">
                                          <p:stCondLst>
                                            <p:cond delay="499"/>
                                          </p:stCondLst>
                                        </p:cTn>
                                        <p:tgtEl>
                                          <p:spTgt spid="346123"/>
                                        </p:tgtEl>
                                        <p:attrNameLst>
                                          <p:attrName>style.visibility</p:attrName>
                                        </p:attrNameLst>
                                      </p:cBhvr>
                                      <p:to>
                                        <p:strVal val="hidden"/>
                                      </p:to>
                                    </p:set>
                                  </p:childTnLst>
                                </p:cTn>
                              </p:par>
                              <p:par>
                                <p:cTn id="25" presetID="2" presetClass="entr" presetSubtype="4" fill="hold" nodeType="withEffect">
                                  <p:stCondLst>
                                    <p:cond delay="0"/>
                                  </p:stCondLst>
                                  <p:childTnLst>
                                    <p:set>
                                      <p:cBhvr>
                                        <p:cTn id="26" dur="1" fill="hold">
                                          <p:stCondLst>
                                            <p:cond delay="0"/>
                                          </p:stCondLst>
                                        </p:cTn>
                                        <p:tgtEl>
                                          <p:spTgt spid="346127"/>
                                        </p:tgtEl>
                                        <p:attrNameLst>
                                          <p:attrName>style.visibility</p:attrName>
                                        </p:attrNameLst>
                                      </p:cBhvr>
                                      <p:to>
                                        <p:strVal val="visible"/>
                                      </p:to>
                                    </p:set>
                                    <p:anim calcmode="lin" valueType="num">
                                      <p:cBhvr additive="base">
                                        <p:cTn id="27" dur="500" fill="hold"/>
                                        <p:tgtEl>
                                          <p:spTgt spid="346127"/>
                                        </p:tgtEl>
                                        <p:attrNameLst>
                                          <p:attrName>ppt_x</p:attrName>
                                        </p:attrNameLst>
                                      </p:cBhvr>
                                      <p:tavLst>
                                        <p:tav tm="0">
                                          <p:val>
                                            <p:strVal val="#ppt_x"/>
                                          </p:val>
                                        </p:tav>
                                        <p:tav tm="100000">
                                          <p:val>
                                            <p:strVal val="#ppt_x"/>
                                          </p:val>
                                        </p:tav>
                                      </p:tavLst>
                                    </p:anim>
                                    <p:anim calcmode="lin" valueType="num">
                                      <p:cBhvr additive="base">
                                        <p:cTn id="28" dur="500" fill="hold"/>
                                        <p:tgtEl>
                                          <p:spTgt spid="3461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1ABCEB2-FCB8-4D9F-B4C2-18312A404447}"/>
              </a:ext>
            </a:extLst>
          </p:cNvPr>
          <p:cNvSpPr>
            <a:spLocks noGrp="1"/>
          </p:cNvSpPr>
          <p:nvPr>
            <p:ph type="ctrTitle" idx="4294967295"/>
          </p:nvPr>
        </p:nvSpPr>
        <p:spPr>
          <a:xfrm>
            <a:off x="691884" y="548680"/>
            <a:ext cx="6172200" cy="1387078"/>
          </a:xfrm>
        </p:spPr>
        <p:txBody>
          <a:bodyPr>
            <a:normAutofit/>
          </a:bodyPr>
          <a:lstStyle/>
          <a:p>
            <a:pPr eaLnBrk="1" hangingPunct="1"/>
            <a:r>
              <a:rPr lang="nl-NL" altLang="nl-NL" sz="2800" noProof="1">
                <a:solidFill>
                  <a:schemeClr val="tx1"/>
                </a:solidFill>
              </a:rPr>
              <a:t>Wat is bodemvorming? </a:t>
            </a:r>
            <a:br>
              <a:rPr lang="nl-NL" altLang="nl-NL" sz="2800" noProof="1">
                <a:solidFill>
                  <a:schemeClr val="tx1"/>
                </a:solidFill>
              </a:rPr>
            </a:br>
            <a:endParaRPr lang="nl-NL" altLang="nl-NL" sz="2800" noProof="1">
              <a:solidFill>
                <a:schemeClr val="tx1"/>
              </a:solidFill>
            </a:endParaRPr>
          </a:p>
        </p:txBody>
      </p:sp>
      <p:pic>
        <p:nvPicPr>
          <p:cNvPr id="3" name="Onlinemedia 2">
            <a:hlinkClick r:id="" action="ppaction://media"/>
            <a:extLst>
              <a:ext uri="{FF2B5EF4-FFF2-40B4-BE49-F238E27FC236}">
                <a16:creationId xmlns:a16="http://schemas.microsoft.com/office/drawing/2014/main" id="{74F88B41-DE4A-4878-ADFD-F7B71BA92D92}"/>
              </a:ext>
            </a:extLst>
          </p:cNvPr>
          <p:cNvPicPr>
            <a:picLocks noRot="1" noChangeAspect="1"/>
          </p:cNvPicPr>
          <p:nvPr>
            <a:videoFile r:link="rId1"/>
          </p:nvPr>
        </p:nvPicPr>
        <p:blipFill>
          <a:blip r:embed="rId4"/>
          <a:stretch>
            <a:fillRect/>
          </a:stretch>
        </p:blipFill>
        <p:spPr>
          <a:xfrm>
            <a:off x="683568" y="1489918"/>
            <a:ext cx="6894512" cy="3878163"/>
          </a:xfrm>
          <a:prstGeom prst="rect">
            <a:avLst/>
          </a:prstGeom>
        </p:spPr>
      </p:pic>
    </p:spTree>
    <p:extLst>
      <p:ext uri="{BB962C8B-B14F-4D97-AF65-F5344CB8AC3E}">
        <p14:creationId xmlns:p14="http://schemas.microsoft.com/office/powerpoint/2010/main" val="417363818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1457E2-09A8-4FC1-86A3-93F1B1E03C41}"/>
              </a:ext>
            </a:extLst>
          </p:cNvPr>
          <p:cNvSpPr>
            <a:spLocks noGrp="1"/>
          </p:cNvSpPr>
          <p:nvPr>
            <p:ph type="title"/>
          </p:nvPr>
        </p:nvSpPr>
        <p:spPr/>
        <p:txBody>
          <a:bodyPr>
            <a:normAutofit/>
          </a:bodyPr>
          <a:lstStyle/>
          <a:p>
            <a:r>
              <a:rPr lang="nl-NL" sz="2800" dirty="0"/>
              <a:t>Groepsopdracht</a:t>
            </a:r>
          </a:p>
        </p:txBody>
      </p:sp>
      <p:sp>
        <p:nvSpPr>
          <p:cNvPr id="3" name="Tijdelijke aanduiding voor tekst 2">
            <a:extLst>
              <a:ext uri="{FF2B5EF4-FFF2-40B4-BE49-F238E27FC236}">
                <a16:creationId xmlns:a16="http://schemas.microsoft.com/office/drawing/2014/main" id="{22AC086F-208A-4612-A8DD-A3A58CA0CDC9}"/>
              </a:ext>
            </a:extLst>
          </p:cNvPr>
          <p:cNvSpPr>
            <a:spLocks noGrp="1"/>
          </p:cNvSpPr>
          <p:nvPr>
            <p:ph type="body" sz="half" idx="1"/>
          </p:nvPr>
        </p:nvSpPr>
        <p:spPr>
          <a:xfrm>
            <a:off x="457200" y="980728"/>
            <a:ext cx="4038600" cy="4525963"/>
          </a:xfrm>
        </p:spPr>
        <p:txBody>
          <a:bodyPr>
            <a:normAutofit/>
          </a:bodyPr>
          <a:lstStyle/>
          <a:p>
            <a:pPr indent="0">
              <a:buNone/>
            </a:pPr>
            <a:r>
              <a:rPr lang="nl-NL" sz="2400" dirty="0"/>
              <a:t>Bodems rond Zwolle</a:t>
            </a:r>
          </a:p>
        </p:txBody>
      </p:sp>
      <p:pic>
        <p:nvPicPr>
          <p:cNvPr id="6" name="Afbeelding 5">
            <a:extLst>
              <a:ext uri="{FF2B5EF4-FFF2-40B4-BE49-F238E27FC236}">
                <a16:creationId xmlns:a16="http://schemas.microsoft.com/office/drawing/2014/main" id="{2E97FE67-94D9-44D0-AF9B-FEFBF133B281}"/>
              </a:ext>
            </a:extLst>
          </p:cNvPr>
          <p:cNvPicPr>
            <a:picLocks noChangeAspect="1"/>
          </p:cNvPicPr>
          <p:nvPr/>
        </p:nvPicPr>
        <p:blipFill>
          <a:blip r:embed="rId2"/>
          <a:stretch>
            <a:fillRect/>
          </a:stretch>
        </p:blipFill>
        <p:spPr>
          <a:xfrm>
            <a:off x="1835696" y="1810020"/>
            <a:ext cx="4968552" cy="2939727"/>
          </a:xfrm>
          <a:prstGeom prst="rect">
            <a:avLst/>
          </a:prstGeom>
        </p:spPr>
      </p:pic>
      <p:sp>
        <p:nvSpPr>
          <p:cNvPr id="7" name="Tekstvak 6">
            <a:extLst>
              <a:ext uri="{FF2B5EF4-FFF2-40B4-BE49-F238E27FC236}">
                <a16:creationId xmlns:a16="http://schemas.microsoft.com/office/drawing/2014/main" id="{9595BA30-8AC8-4415-9DD4-577C351206EC}"/>
              </a:ext>
            </a:extLst>
          </p:cNvPr>
          <p:cNvSpPr txBox="1"/>
          <p:nvPr/>
        </p:nvSpPr>
        <p:spPr>
          <a:xfrm>
            <a:off x="2915816" y="5331165"/>
            <a:ext cx="5112568" cy="369332"/>
          </a:xfrm>
          <a:prstGeom prst="rect">
            <a:avLst/>
          </a:prstGeom>
          <a:noFill/>
        </p:spPr>
        <p:txBody>
          <a:bodyPr wrap="square" rtlCol="0">
            <a:spAutoFit/>
          </a:bodyPr>
          <a:lstStyle/>
          <a:p>
            <a:r>
              <a:rPr lang="nl-NL" b="1" dirty="0"/>
              <a:t>Succes met de opdracht!</a:t>
            </a:r>
          </a:p>
        </p:txBody>
      </p:sp>
    </p:spTree>
    <p:extLst>
      <p:ext uri="{BB962C8B-B14F-4D97-AF65-F5344CB8AC3E}">
        <p14:creationId xmlns:p14="http://schemas.microsoft.com/office/powerpoint/2010/main" val="2449460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3131840" y="1395400"/>
            <a:ext cx="4067242" cy="4624744"/>
          </a:xfrm>
          <a:prstGeom prst="rect">
            <a:avLst/>
          </a:prstGeom>
        </p:spPr>
      </p:pic>
      <p:sp>
        <p:nvSpPr>
          <p:cNvPr id="2" name="Titel 1"/>
          <p:cNvSpPr>
            <a:spLocks noGrp="1"/>
          </p:cNvSpPr>
          <p:nvPr>
            <p:ph type="ctrTitle"/>
          </p:nvPr>
        </p:nvSpPr>
        <p:spPr>
          <a:xfrm>
            <a:off x="926003" y="267664"/>
            <a:ext cx="6622504" cy="864095"/>
          </a:xfrm>
        </p:spPr>
        <p:txBody>
          <a:bodyPr>
            <a:normAutofit/>
          </a:bodyPr>
          <a:lstStyle/>
          <a:p>
            <a:pPr algn="l"/>
            <a:r>
              <a:rPr lang="nl-NL" sz="2700" b="1" dirty="0"/>
              <a:t>Wat zijn grondsoorten?</a:t>
            </a:r>
          </a:p>
        </p:txBody>
      </p:sp>
      <p:sp>
        <p:nvSpPr>
          <p:cNvPr id="3" name="Ondertitel 2"/>
          <p:cNvSpPr>
            <a:spLocks noGrp="1"/>
          </p:cNvSpPr>
          <p:nvPr>
            <p:ph type="subTitle" idx="1"/>
          </p:nvPr>
        </p:nvSpPr>
        <p:spPr>
          <a:xfrm>
            <a:off x="1007604" y="1412776"/>
            <a:ext cx="7128792" cy="3816424"/>
          </a:xfrm>
        </p:spPr>
        <p:txBody>
          <a:bodyPr>
            <a:normAutofit/>
          </a:bodyPr>
          <a:lstStyle/>
          <a:p>
            <a:pPr marL="285750" indent="-285750" algn="l">
              <a:buFont typeface="Arial" panose="020B0604020202020204" pitchFamily="34" charset="0"/>
              <a:buChar char="•"/>
            </a:pPr>
            <a:r>
              <a:rPr lang="nl-NL" sz="2400" dirty="0"/>
              <a:t>Zeeklei</a:t>
            </a:r>
          </a:p>
          <a:p>
            <a:pPr marL="285750" indent="-285750" algn="l">
              <a:buFont typeface="Arial" panose="020B0604020202020204" pitchFamily="34" charset="0"/>
              <a:buChar char="•"/>
            </a:pPr>
            <a:r>
              <a:rPr lang="nl-NL" sz="2400" dirty="0"/>
              <a:t>Rivierklei</a:t>
            </a:r>
          </a:p>
          <a:p>
            <a:pPr marL="285750" indent="-285750" algn="l">
              <a:buFont typeface="Arial" panose="020B0604020202020204" pitchFamily="34" charset="0"/>
              <a:buChar char="•"/>
            </a:pPr>
            <a:r>
              <a:rPr lang="nl-NL" sz="2400" dirty="0"/>
              <a:t>Löss</a:t>
            </a:r>
          </a:p>
          <a:p>
            <a:pPr marL="285750" indent="-285750" algn="l">
              <a:buFont typeface="Arial" panose="020B0604020202020204" pitchFamily="34" charset="0"/>
              <a:buChar char="•"/>
            </a:pPr>
            <a:r>
              <a:rPr lang="nl-NL" sz="2400" dirty="0"/>
              <a:t>Veen</a:t>
            </a:r>
          </a:p>
          <a:p>
            <a:pPr marL="285750" indent="-285750" algn="l">
              <a:buFont typeface="Arial" panose="020B0604020202020204" pitchFamily="34" charset="0"/>
              <a:buChar char="•"/>
            </a:pPr>
            <a:r>
              <a:rPr lang="nl-NL" sz="2400" dirty="0"/>
              <a:t>Zand </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sz="1600" dirty="0"/>
          </a:p>
        </p:txBody>
      </p:sp>
    </p:spTree>
    <p:extLst>
      <p:ext uri="{BB962C8B-B14F-4D97-AF65-F5344CB8AC3E}">
        <p14:creationId xmlns:p14="http://schemas.microsoft.com/office/powerpoint/2010/main" val="30638518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a:extLst>
              <a:ext uri="{FF2B5EF4-FFF2-40B4-BE49-F238E27FC236}">
                <a16:creationId xmlns:a16="http://schemas.microsoft.com/office/drawing/2014/main" id="{F12A0DE8-F82E-4E35-A323-87B052992DC0}"/>
              </a:ext>
            </a:extLst>
          </p:cNvPr>
          <p:cNvSpPr>
            <a:spLocks noGrp="1"/>
          </p:cNvSpPr>
          <p:nvPr>
            <p:ph type="title"/>
          </p:nvPr>
        </p:nvSpPr>
        <p:spPr>
          <a:xfrm>
            <a:off x="494859" y="520899"/>
            <a:ext cx="4489847" cy="751285"/>
          </a:xfrm>
          <a:noFill/>
        </p:spPr>
        <p:txBody>
          <a:bodyPr>
            <a:normAutofit/>
          </a:bodyPr>
          <a:lstStyle/>
          <a:p>
            <a:pPr eaLnBrk="1" hangingPunct="1"/>
            <a:r>
              <a:rPr lang="nl-NL" altLang="nl-NL" sz="2800" b="1" dirty="0">
                <a:solidFill>
                  <a:schemeClr val="tx1"/>
                </a:solidFill>
              </a:rPr>
              <a:t>Bodem versus Grond</a:t>
            </a:r>
          </a:p>
        </p:txBody>
      </p:sp>
      <p:sp>
        <p:nvSpPr>
          <p:cNvPr id="395266" name="Rectangle 2">
            <a:extLst>
              <a:ext uri="{FF2B5EF4-FFF2-40B4-BE49-F238E27FC236}">
                <a16:creationId xmlns:a16="http://schemas.microsoft.com/office/drawing/2014/main" id="{60A9A0A4-21CF-4B49-924C-8CBEC64F7E76}"/>
              </a:ext>
            </a:extLst>
          </p:cNvPr>
          <p:cNvSpPr>
            <a:spLocks noGrp="1"/>
          </p:cNvSpPr>
          <p:nvPr>
            <p:ph type="body" sz="half" idx="1"/>
          </p:nvPr>
        </p:nvSpPr>
        <p:spPr>
          <a:xfrm>
            <a:off x="442697" y="1272184"/>
            <a:ext cx="6480720" cy="3725465"/>
          </a:xfrm>
        </p:spPr>
        <p:txBody>
          <a:bodyPr>
            <a:noAutofit/>
          </a:bodyPr>
          <a:lstStyle/>
          <a:p>
            <a:pPr eaLnBrk="1" hangingPunct="1"/>
            <a:r>
              <a:rPr lang="nl-NL" altLang="nl-NL" sz="2400" b="1" dirty="0">
                <a:solidFill>
                  <a:schemeClr val="tx1"/>
                </a:solidFill>
              </a:rPr>
              <a:t>Wat is de bodem?</a:t>
            </a:r>
          </a:p>
          <a:p>
            <a:pPr lvl="1" eaLnBrk="1" hangingPunct="1"/>
            <a:r>
              <a:rPr lang="nl-NL" altLang="nl-NL" sz="2400" b="1" dirty="0">
                <a:solidFill>
                  <a:schemeClr val="tx1"/>
                </a:solidFill>
              </a:rPr>
              <a:t>Bodem</a:t>
            </a:r>
            <a:r>
              <a:rPr lang="nl-NL" altLang="nl-NL" sz="2400" dirty="0">
                <a:solidFill>
                  <a:schemeClr val="tx1"/>
                </a:solidFill>
              </a:rPr>
              <a:t> is de bovenste laag van de </a:t>
            </a:r>
            <a:r>
              <a:rPr lang="nl-NL" altLang="nl-NL" sz="2400" dirty="0">
                <a:solidFill>
                  <a:schemeClr val="tx1"/>
                </a:solidFill>
                <a:hlinkClick r:id="rId3" tooltip="Aardkorst">
                  <a:extLst>
                    <a:ext uri="{A12FA001-AC4F-418D-AE19-62706E023703}">
                      <ahyp:hlinkClr xmlns:ahyp="http://schemas.microsoft.com/office/drawing/2018/hyperlinkcolor" val="tx"/>
                    </a:ext>
                  </a:extLst>
                </a:hlinkClick>
              </a:rPr>
              <a:t>aardkorst</a:t>
            </a:r>
            <a:r>
              <a:rPr lang="nl-NL" altLang="nl-NL" sz="2400" dirty="0">
                <a:solidFill>
                  <a:schemeClr val="tx1"/>
                </a:solidFill>
              </a:rPr>
              <a:t>, waarin zich </a:t>
            </a:r>
            <a:r>
              <a:rPr lang="nl-NL" altLang="nl-NL" sz="2400" i="1" dirty="0">
                <a:solidFill>
                  <a:schemeClr val="tx1"/>
                </a:solidFill>
                <a:hlinkClick r:id="rId4" tooltip="Bodemvormende processen">
                  <a:extLst>
                    <a:ext uri="{A12FA001-AC4F-418D-AE19-62706E023703}">
                      <ahyp:hlinkClr xmlns:ahyp="http://schemas.microsoft.com/office/drawing/2018/hyperlinkcolor" val="tx"/>
                    </a:ext>
                  </a:extLst>
                </a:hlinkClick>
              </a:rPr>
              <a:t>bodemvormende processen</a:t>
            </a:r>
            <a:r>
              <a:rPr lang="nl-NL" altLang="nl-NL" sz="2400" dirty="0">
                <a:solidFill>
                  <a:schemeClr val="tx1"/>
                </a:solidFill>
              </a:rPr>
              <a:t> afspelen. </a:t>
            </a:r>
          </a:p>
          <a:p>
            <a:pPr eaLnBrk="1" hangingPunct="1">
              <a:buFont typeface="Wingdings" panose="05000000000000000000" pitchFamily="2" charset="2"/>
              <a:buNone/>
            </a:pPr>
            <a:endParaRPr lang="nl-NL" altLang="nl-NL" sz="2400" dirty="0">
              <a:solidFill>
                <a:schemeClr val="tx1"/>
              </a:solidFill>
            </a:endParaRPr>
          </a:p>
          <a:p>
            <a:pPr eaLnBrk="1" hangingPunct="1"/>
            <a:r>
              <a:rPr lang="nl-NL" altLang="nl-NL" sz="2400" b="1" dirty="0">
                <a:solidFill>
                  <a:schemeClr val="tx1"/>
                </a:solidFill>
              </a:rPr>
              <a:t>Wat is de grond? </a:t>
            </a:r>
          </a:p>
          <a:p>
            <a:pPr lvl="1" eaLnBrk="1" hangingPunct="1"/>
            <a:r>
              <a:rPr lang="nl-NL" altLang="nl-NL" sz="2400" b="1" dirty="0">
                <a:solidFill>
                  <a:schemeClr val="tx1"/>
                </a:solidFill>
              </a:rPr>
              <a:t>Grond</a:t>
            </a:r>
            <a:r>
              <a:rPr lang="nl-NL" altLang="nl-NL" sz="2400" dirty="0">
                <a:solidFill>
                  <a:schemeClr val="tx1"/>
                </a:solidFill>
              </a:rPr>
              <a:t> is een mengsel van verweerd materiaal, vloeistoffen en gassen dat aan het aardoppervlak of (vlak) daaronder voorkomt. </a:t>
            </a:r>
          </a:p>
          <a:p>
            <a:pPr lvl="1" eaLnBrk="1" hangingPunct="1"/>
            <a:endParaRPr lang="nl-NL" altLang="nl-NL" sz="2400" b="1" dirty="0">
              <a:solidFill>
                <a:schemeClr val="tx1"/>
              </a:solidFill>
            </a:endParaRPr>
          </a:p>
          <a:p>
            <a:pPr eaLnBrk="1" hangingPunct="1"/>
            <a:r>
              <a:rPr lang="nl-NL" altLang="nl-NL" sz="2400" dirty="0">
                <a:solidFill>
                  <a:schemeClr val="tx1"/>
                </a:solidFill>
              </a:rPr>
              <a:t>Bodem heeft een gelaagde opbouw die in de loop van de jaren is ontstaan, terwijl grond </a:t>
            </a:r>
            <a:r>
              <a:rPr lang="nl-NL" altLang="nl-NL" sz="2400" b="1" dirty="0">
                <a:solidFill>
                  <a:schemeClr val="tx1"/>
                </a:solidFill>
              </a:rPr>
              <a:t>géén</a:t>
            </a:r>
            <a:r>
              <a:rPr lang="nl-NL" altLang="nl-NL" sz="2400" dirty="0">
                <a:solidFill>
                  <a:schemeClr val="tx1"/>
                </a:solidFill>
              </a:rPr>
              <a:t> plaatsgebonden </a:t>
            </a:r>
            <a:r>
              <a:rPr lang="nl-NL" altLang="nl-NL" sz="2400" dirty="0"/>
              <a:t>geschiedenis heeft.</a:t>
            </a:r>
          </a:p>
        </p:txBody>
      </p:sp>
      <p:pic>
        <p:nvPicPr>
          <p:cNvPr id="395267" name="Picture 3" descr="Soil_profile">
            <a:extLst>
              <a:ext uri="{FF2B5EF4-FFF2-40B4-BE49-F238E27FC236}">
                <a16:creationId xmlns:a16="http://schemas.microsoft.com/office/drawing/2014/main" id="{9AB22690-495E-4770-81A1-2B7C9BA08CE7}"/>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015378" y="520899"/>
            <a:ext cx="16859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8" descr="potting_soil">
            <a:extLst>
              <a:ext uri="{FF2B5EF4-FFF2-40B4-BE49-F238E27FC236}">
                <a16:creationId xmlns:a16="http://schemas.microsoft.com/office/drawing/2014/main" id="{C64D3C5E-3C0C-408E-B19E-A25343AC2FE5}"/>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066729" y="4285314"/>
            <a:ext cx="1822847" cy="1822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5266">
                                            <p:txEl>
                                              <p:pRg st="1" end="1"/>
                                            </p:txEl>
                                          </p:spTgt>
                                        </p:tgtEl>
                                        <p:attrNameLst>
                                          <p:attrName>style.visibility</p:attrName>
                                        </p:attrNameLst>
                                      </p:cBhvr>
                                      <p:to>
                                        <p:strVal val="visible"/>
                                      </p:to>
                                    </p:set>
                                    <p:anim calcmode="lin" valueType="num">
                                      <p:cBhvr additive="base">
                                        <p:cTn id="7" dur="500" fill="hold"/>
                                        <p:tgtEl>
                                          <p:spTgt spid="39526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52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95267"/>
                                        </p:tgtEl>
                                        <p:attrNameLst>
                                          <p:attrName>style.visibility</p:attrName>
                                        </p:attrNameLst>
                                      </p:cBhvr>
                                      <p:to>
                                        <p:strVal val="visible"/>
                                      </p:to>
                                    </p:set>
                                    <p:anim calcmode="lin" valueType="num">
                                      <p:cBhvr additive="base">
                                        <p:cTn id="13" dur="500" fill="hold"/>
                                        <p:tgtEl>
                                          <p:spTgt spid="395267"/>
                                        </p:tgtEl>
                                        <p:attrNameLst>
                                          <p:attrName>ppt_x</p:attrName>
                                        </p:attrNameLst>
                                      </p:cBhvr>
                                      <p:tavLst>
                                        <p:tav tm="0">
                                          <p:val>
                                            <p:strVal val="#ppt_x"/>
                                          </p:val>
                                        </p:tav>
                                        <p:tav tm="100000">
                                          <p:val>
                                            <p:strVal val="#ppt_x"/>
                                          </p:val>
                                        </p:tav>
                                      </p:tavLst>
                                    </p:anim>
                                    <p:anim calcmode="lin" valueType="num">
                                      <p:cBhvr additive="base">
                                        <p:cTn id="14" dur="500" fill="hold"/>
                                        <p:tgtEl>
                                          <p:spTgt spid="39526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95266">
                                            <p:txEl>
                                              <p:pRg st="3" end="3"/>
                                            </p:txEl>
                                          </p:spTgt>
                                        </p:tgtEl>
                                        <p:attrNameLst>
                                          <p:attrName>style.visibility</p:attrName>
                                        </p:attrNameLst>
                                      </p:cBhvr>
                                      <p:to>
                                        <p:strVal val="visible"/>
                                      </p:to>
                                    </p:set>
                                    <p:anim calcmode="lin" valueType="num">
                                      <p:cBhvr additive="base">
                                        <p:cTn id="19" dur="500" fill="hold"/>
                                        <p:tgtEl>
                                          <p:spTgt spid="39526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526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95266">
                                            <p:txEl>
                                              <p:pRg st="4" end="4"/>
                                            </p:txEl>
                                          </p:spTgt>
                                        </p:tgtEl>
                                        <p:attrNameLst>
                                          <p:attrName>style.visibility</p:attrName>
                                        </p:attrNameLst>
                                      </p:cBhvr>
                                      <p:to>
                                        <p:strVal val="visible"/>
                                      </p:to>
                                    </p:set>
                                    <p:anim calcmode="lin" valueType="num">
                                      <p:cBhvr additive="base">
                                        <p:cTn id="25" dur="500" fill="hold"/>
                                        <p:tgtEl>
                                          <p:spTgt spid="39526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526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95266">
                                            <p:txEl>
                                              <p:pRg st="6" end="6"/>
                                            </p:txEl>
                                          </p:spTgt>
                                        </p:tgtEl>
                                        <p:attrNameLst>
                                          <p:attrName>style.visibility</p:attrName>
                                        </p:attrNameLst>
                                      </p:cBhvr>
                                      <p:to>
                                        <p:strVal val="visible"/>
                                      </p:to>
                                    </p:set>
                                    <p:anim calcmode="lin" valueType="num">
                                      <p:cBhvr additive="base">
                                        <p:cTn id="31" dur="500" fill="hold"/>
                                        <p:tgtEl>
                                          <p:spTgt spid="39526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526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5AB9AB3-F206-4FBA-9422-A2BD79CEDED4}"/>
              </a:ext>
            </a:extLst>
          </p:cNvPr>
          <p:cNvSpPr>
            <a:spLocks noGrp="1"/>
          </p:cNvSpPr>
          <p:nvPr>
            <p:ph type="title"/>
          </p:nvPr>
        </p:nvSpPr>
        <p:spPr>
          <a:xfrm>
            <a:off x="755576" y="620688"/>
            <a:ext cx="6172200" cy="751285"/>
          </a:xfrm>
        </p:spPr>
        <p:txBody>
          <a:bodyPr>
            <a:normAutofit/>
          </a:bodyPr>
          <a:lstStyle/>
          <a:p>
            <a:pPr eaLnBrk="1" hangingPunct="1"/>
            <a:r>
              <a:rPr lang="nl-NL" altLang="nl-NL" sz="2800" b="1" dirty="0">
                <a:solidFill>
                  <a:schemeClr val="tx1"/>
                </a:solidFill>
              </a:rPr>
              <a:t>Bodemclassificatie</a:t>
            </a:r>
          </a:p>
        </p:txBody>
      </p:sp>
      <p:sp>
        <p:nvSpPr>
          <p:cNvPr id="25603" name="Rectangle 3">
            <a:extLst>
              <a:ext uri="{FF2B5EF4-FFF2-40B4-BE49-F238E27FC236}">
                <a16:creationId xmlns:a16="http://schemas.microsoft.com/office/drawing/2014/main" id="{A32164EF-7B60-4BE6-9C3E-D8E873EE4EB9}"/>
              </a:ext>
            </a:extLst>
          </p:cNvPr>
          <p:cNvSpPr>
            <a:spLocks noGrp="1"/>
          </p:cNvSpPr>
          <p:nvPr>
            <p:ph idx="1"/>
          </p:nvPr>
        </p:nvSpPr>
        <p:spPr>
          <a:xfrm>
            <a:off x="729408" y="1253331"/>
            <a:ext cx="6578895" cy="4351338"/>
          </a:xfrm>
        </p:spPr>
        <p:txBody>
          <a:bodyPr/>
          <a:lstStyle/>
          <a:p>
            <a:pPr indent="0">
              <a:buNone/>
            </a:pPr>
            <a:r>
              <a:rPr lang="nl-NL" altLang="nl-NL" sz="2400" dirty="0"/>
              <a:t>Er zijn 3 indelingen</a:t>
            </a:r>
          </a:p>
          <a:p>
            <a:pPr marL="457200" indent="-457200">
              <a:buFontTx/>
              <a:buAutoNum type="arabicPeriod"/>
            </a:pPr>
            <a:endParaRPr lang="nl-NL" altLang="nl-NL" sz="2400" dirty="0"/>
          </a:p>
          <a:p>
            <a:pPr marL="457200" indent="-457200">
              <a:buFontTx/>
              <a:buAutoNum type="arabicPeriod"/>
            </a:pPr>
            <a:r>
              <a:rPr lang="nl-NL" altLang="nl-NL" sz="2400" dirty="0"/>
              <a:t>Indeling op basis van </a:t>
            </a:r>
            <a:r>
              <a:rPr lang="nl-NL" altLang="nl-NL" sz="2400" dirty="0">
                <a:solidFill>
                  <a:schemeClr val="accent2"/>
                </a:solidFill>
              </a:rPr>
              <a:t>deeltjesgrootte</a:t>
            </a:r>
          </a:p>
          <a:p>
            <a:pPr marL="457200" indent="-457200">
              <a:buFontTx/>
              <a:buAutoNum type="arabicPeriod"/>
            </a:pPr>
            <a:r>
              <a:rPr lang="nl-NL" altLang="nl-NL" sz="2400" dirty="0"/>
              <a:t>Indeling op basis van verhouding van de deeltjes = </a:t>
            </a:r>
            <a:r>
              <a:rPr lang="nl-NL" altLang="nl-NL" sz="2400" dirty="0">
                <a:solidFill>
                  <a:schemeClr val="accent2"/>
                </a:solidFill>
              </a:rPr>
              <a:t>grondsoorten</a:t>
            </a:r>
          </a:p>
          <a:p>
            <a:pPr marL="457200" indent="-457200">
              <a:buFontTx/>
              <a:buAutoNum type="arabicPeriod"/>
            </a:pPr>
            <a:r>
              <a:rPr lang="nl-NL" altLang="nl-NL" sz="2400" dirty="0"/>
              <a:t>Indeling op basis van bodemvormende processen = </a:t>
            </a:r>
            <a:r>
              <a:rPr lang="nl-NL" altLang="nl-NL" sz="2400" dirty="0">
                <a:solidFill>
                  <a:schemeClr val="accent2"/>
                </a:solidFill>
              </a:rPr>
              <a:t>bodemtypen</a:t>
            </a:r>
          </a:p>
          <a:p>
            <a:pPr marL="457200" indent="-457200">
              <a:buFontTx/>
              <a:buAutoNum type="arabicPeriod"/>
            </a:pPr>
            <a:endParaRPr lang="nl-NL" altLang="nl-NL" sz="2400" dirty="0">
              <a:solidFill>
                <a:schemeClr val="accent2"/>
              </a:solidFill>
            </a:endParaRPr>
          </a:p>
          <a:p>
            <a:pPr marL="457200" indent="-457200">
              <a:buNone/>
            </a:pPr>
            <a:endParaRPr lang="nl-NL" altLang="nl-NL" dirty="0"/>
          </a:p>
        </p:txBody>
      </p:sp>
      <p:pic>
        <p:nvPicPr>
          <p:cNvPr id="2" name="Afbeelding 1">
            <a:extLst>
              <a:ext uri="{FF2B5EF4-FFF2-40B4-BE49-F238E27FC236}">
                <a16:creationId xmlns:a16="http://schemas.microsoft.com/office/drawing/2014/main" id="{D8BA223F-0FF4-41C3-A07A-C3445AD57FB3}"/>
              </a:ext>
            </a:extLst>
          </p:cNvPr>
          <p:cNvPicPr>
            <a:picLocks noChangeAspect="1"/>
          </p:cNvPicPr>
          <p:nvPr/>
        </p:nvPicPr>
        <p:blipFill>
          <a:blip r:embed="rId3"/>
          <a:stretch>
            <a:fillRect/>
          </a:stretch>
        </p:blipFill>
        <p:spPr>
          <a:xfrm>
            <a:off x="2384182" y="4417740"/>
            <a:ext cx="4375635" cy="1728192"/>
          </a:xfrm>
          <a:prstGeom prst="rect">
            <a:avLst/>
          </a:prstGeom>
        </p:spPr>
      </p:pic>
    </p:spTree>
    <p:extLst>
      <p:ext uri="{BB962C8B-B14F-4D97-AF65-F5344CB8AC3E}">
        <p14:creationId xmlns:p14="http://schemas.microsoft.com/office/powerpoint/2010/main" val="9527806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4D19B9F-36E6-4E85-A60D-27DD7C90CF8D}"/>
              </a:ext>
            </a:extLst>
          </p:cNvPr>
          <p:cNvSpPr>
            <a:spLocks noGrp="1"/>
          </p:cNvSpPr>
          <p:nvPr>
            <p:ph type="ctrTitle" idx="4294967295"/>
          </p:nvPr>
        </p:nvSpPr>
        <p:spPr>
          <a:xfrm>
            <a:off x="494110" y="548680"/>
            <a:ext cx="9262466" cy="1387078"/>
          </a:xfrm>
        </p:spPr>
        <p:txBody>
          <a:bodyPr>
            <a:normAutofit/>
          </a:bodyPr>
          <a:lstStyle/>
          <a:p>
            <a:pPr eaLnBrk="1" hangingPunct="1"/>
            <a:r>
              <a:rPr lang="nl-NL" altLang="nl-NL" sz="2800" noProof="1">
                <a:solidFill>
                  <a:schemeClr val="tx1"/>
                </a:solidFill>
              </a:rPr>
              <a:t>Indeling op basis van deeltjesgrootte</a:t>
            </a:r>
          </a:p>
        </p:txBody>
      </p:sp>
      <p:sp>
        <p:nvSpPr>
          <p:cNvPr id="2" name="Rechthoek 1">
            <a:extLst>
              <a:ext uri="{FF2B5EF4-FFF2-40B4-BE49-F238E27FC236}">
                <a16:creationId xmlns:a16="http://schemas.microsoft.com/office/drawing/2014/main" id="{144DFA31-ED6F-415C-860F-DDC4476F3FA5}"/>
              </a:ext>
            </a:extLst>
          </p:cNvPr>
          <p:cNvSpPr/>
          <p:nvPr/>
        </p:nvSpPr>
        <p:spPr>
          <a:xfrm>
            <a:off x="494110" y="1267979"/>
            <a:ext cx="6238130" cy="3416320"/>
          </a:xfrm>
          <a:prstGeom prst="rect">
            <a:avLst/>
          </a:prstGeom>
        </p:spPr>
        <p:txBody>
          <a:bodyPr wrap="square">
            <a:spAutoFit/>
          </a:bodyPr>
          <a:lstStyle/>
          <a:p>
            <a:pPr marL="285750" lvl="0" indent="-285750">
              <a:buFont typeface="Arial" panose="020B0604020202020204" pitchFamily="34" charset="0"/>
              <a:buChar char="•"/>
            </a:pPr>
            <a:r>
              <a:rPr lang="nl-NL" sz="2400" dirty="0"/>
              <a:t>Grind en stenen (alle delen &gt; 2 mm)</a:t>
            </a:r>
          </a:p>
          <a:p>
            <a:pPr marL="285750" lvl="0" indent="-285750">
              <a:buFont typeface="Arial" panose="020B0604020202020204" pitchFamily="34" charset="0"/>
              <a:buChar char="•"/>
            </a:pPr>
            <a:r>
              <a:rPr lang="nl-NL" sz="2400" dirty="0"/>
              <a:t>Zand (60 µm - 2 mm)</a:t>
            </a:r>
          </a:p>
          <a:p>
            <a:pPr marL="285750" lvl="0" indent="-285750">
              <a:buFont typeface="Arial" panose="020B0604020202020204" pitchFamily="34" charset="0"/>
              <a:buChar char="•"/>
            </a:pPr>
            <a:r>
              <a:rPr lang="nl-NL" sz="2400" dirty="0" err="1"/>
              <a:t>Silt</a:t>
            </a:r>
            <a:r>
              <a:rPr lang="nl-NL" sz="2400" dirty="0"/>
              <a:t> of stof (2 µm - 60 μm) </a:t>
            </a:r>
          </a:p>
          <a:p>
            <a:pPr marL="285750" lvl="0" indent="-285750">
              <a:buFont typeface="Arial" panose="020B0604020202020204" pitchFamily="34" charset="0"/>
              <a:buChar char="•"/>
            </a:pPr>
            <a:r>
              <a:rPr lang="nl-NL" sz="2400" dirty="0"/>
              <a:t>Klei of lutum (&lt; 2 μm).</a:t>
            </a:r>
          </a:p>
          <a:p>
            <a:pPr marL="285750" lvl="0" indent="-285750">
              <a:buFont typeface="Arial" panose="020B0604020202020204" pitchFamily="34" charset="0"/>
              <a:buChar char="•"/>
            </a:pPr>
            <a:endParaRPr lang="nl-NL" sz="2400" dirty="0"/>
          </a:p>
          <a:p>
            <a:r>
              <a:rPr lang="nl-NL" sz="2400" dirty="0"/>
              <a:t>μm betekent één miljoenste = 1/1.000.000. μm betekent dus één miljoenste meter of 1 micrometer. </a:t>
            </a:r>
          </a:p>
          <a:p>
            <a:r>
              <a:rPr lang="nl-NL" sz="2400" dirty="0"/>
              <a:t>Μm past in de rij: km-m-mm- μm.</a:t>
            </a:r>
          </a:p>
        </p:txBody>
      </p:sp>
      <p:pic>
        <p:nvPicPr>
          <p:cNvPr id="3" name="Afbeelding 2">
            <a:extLst>
              <a:ext uri="{FF2B5EF4-FFF2-40B4-BE49-F238E27FC236}">
                <a16:creationId xmlns:a16="http://schemas.microsoft.com/office/drawing/2014/main" id="{9265BC11-9A26-4ADF-B7E4-A347ECD36CC1}"/>
              </a:ext>
            </a:extLst>
          </p:cNvPr>
          <p:cNvPicPr>
            <a:picLocks noChangeAspect="1"/>
          </p:cNvPicPr>
          <p:nvPr/>
        </p:nvPicPr>
        <p:blipFill>
          <a:blip r:embed="rId3"/>
          <a:stretch>
            <a:fillRect/>
          </a:stretch>
        </p:blipFill>
        <p:spPr>
          <a:xfrm>
            <a:off x="6078300" y="3969227"/>
            <a:ext cx="2454140" cy="2651259"/>
          </a:xfrm>
          <a:prstGeom prst="rect">
            <a:avLst/>
          </a:prstGeom>
        </p:spPr>
      </p:pic>
    </p:spTree>
    <p:extLst>
      <p:ext uri="{BB962C8B-B14F-4D97-AF65-F5344CB8AC3E}">
        <p14:creationId xmlns:p14="http://schemas.microsoft.com/office/powerpoint/2010/main" val="23528069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9FBF62AC-ECB7-4FAB-A90E-D4EC8691E6F2}"/>
              </a:ext>
            </a:extLst>
          </p:cNvPr>
          <p:cNvSpPr>
            <a:spLocks noGrp="1"/>
          </p:cNvSpPr>
          <p:nvPr>
            <p:ph type="ctrTitle" idx="4294967295"/>
          </p:nvPr>
        </p:nvSpPr>
        <p:spPr>
          <a:xfrm>
            <a:off x="539552" y="476672"/>
            <a:ext cx="6172200" cy="1387079"/>
          </a:xfrm>
        </p:spPr>
        <p:txBody>
          <a:bodyPr>
            <a:normAutofit/>
          </a:bodyPr>
          <a:lstStyle/>
          <a:p>
            <a:pPr eaLnBrk="1" hangingPunct="1"/>
            <a:r>
              <a:rPr lang="nl-NL" altLang="nl-NL" sz="2800" noProof="1">
                <a:solidFill>
                  <a:schemeClr val="tx1"/>
                </a:solidFill>
              </a:rPr>
              <a:t>Indeling in grondsoorten</a:t>
            </a:r>
          </a:p>
        </p:txBody>
      </p:sp>
      <p:graphicFrame>
        <p:nvGraphicFramePr>
          <p:cNvPr id="9" name="Group 39">
            <a:extLst>
              <a:ext uri="{FF2B5EF4-FFF2-40B4-BE49-F238E27FC236}">
                <a16:creationId xmlns:a16="http://schemas.microsoft.com/office/drawing/2014/main" id="{5A8EDEDF-F9BC-4A3D-B413-CA7F8E2F1926}"/>
              </a:ext>
            </a:extLst>
          </p:cNvPr>
          <p:cNvGraphicFramePr>
            <a:graphicFrameLocks/>
          </p:cNvGraphicFramePr>
          <p:nvPr>
            <p:extLst>
              <p:ext uri="{D42A27DB-BD31-4B8C-83A1-F6EECF244321}">
                <p14:modId xmlns:p14="http://schemas.microsoft.com/office/powerpoint/2010/main" val="2005282037"/>
              </p:ext>
            </p:extLst>
          </p:nvPr>
        </p:nvGraphicFramePr>
        <p:xfrm>
          <a:off x="539552" y="1484784"/>
          <a:ext cx="6984776" cy="4499216"/>
        </p:xfrm>
        <a:graphic>
          <a:graphicData uri="http://schemas.openxmlformats.org/drawingml/2006/table">
            <a:tbl>
              <a:tblPr/>
              <a:tblGrid>
                <a:gridCol w="2025101">
                  <a:extLst>
                    <a:ext uri="{9D8B030D-6E8A-4147-A177-3AD203B41FA5}">
                      <a16:colId xmlns:a16="http://schemas.microsoft.com/office/drawing/2014/main" val="20000"/>
                    </a:ext>
                  </a:extLst>
                </a:gridCol>
                <a:gridCol w="2631416">
                  <a:extLst>
                    <a:ext uri="{9D8B030D-6E8A-4147-A177-3AD203B41FA5}">
                      <a16:colId xmlns:a16="http://schemas.microsoft.com/office/drawing/2014/main" val="20001"/>
                    </a:ext>
                  </a:extLst>
                </a:gridCol>
                <a:gridCol w="2328259">
                  <a:extLst>
                    <a:ext uri="{9D8B030D-6E8A-4147-A177-3AD203B41FA5}">
                      <a16:colId xmlns:a16="http://schemas.microsoft.com/office/drawing/2014/main" val="20002"/>
                    </a:ext>
                  </a:extLst>
                </a:gridCol>
              </a:tblGrid>
              <a:tr h="637338">
                <a:tc>
                  <a:txBody>
                    <a:bodyPr/>
                    <a:lstStyle/>
                    <a:p>
                      <a:pPr marL="0" marR="0" lvl="0" indent="0" algn="l" defTabSz="914400" rtl="0" eaLnBrk="0" fontAlgn="base" latinLnBrk="0" hangingPunct="0">
                        <a:lnSpc>
                          <a:spcPct val="100000"/>
                        </a:lnSpc>
                        <a:spcBef>
                          <a:spcPct val="0"/>
                        </a:spcBef>
                        <a:spcAft>
                          <a:spcPct val="20000"/>
                        </a:spcAft>
                        <a:buClr>
                          <a:schemeClr val="hlink"/>
                        </a:buClr>
                        <a:buSzPct val="75000"/>
                        <a:buFont typeface="Wingdings" pitchFamily="2" charset="2"/>
                        <a:buNone/>
                        <a:tabLst/>
                      </a:pPr>
                      <a:r>
                        <a:rPr kumimoji="0" lang="nl-NL" sz="1800" b="0" i="0" u="none" strike="noStrike" cap="none" normalizeH="0" baseline="0" dirty="0">
                          <a:ln>
                            <a:noFill/>
                          </a:ln>
                          <a:solidFill>
                            <a:schemeClr val="tx1"/>
                          </a:solidFill>
                          <a:effectLst/>
                          <a:latin typeface="News Gothic" pitchFamily="34" charset="0"/>
                        </a:rPr>
                        <a:t>zandgrond</a:t>
                      </a:r>
                    </a:p>
                  </a:txBody>
                  <a:tcPr marL="68582" marR="68582" marT="34278" marB="342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0000"/>
                        </a:spcAft>
                        <a:buClr>
                          <a:schemeClr val="hlink"/>
                        </a:buClr>
                        <a:buSzPct val="75000"/>
                        <a:buFont typeface="Wingdings" pitchFamily="2" charset="2"/>
                        <a:buNone/>
                        <a:tabLst/>
                      </a:pPr>
                      <a:r>
                        <a:rPr kumimoji="0" lang="nl-NL" sz="1800" b="0" i="0" u="none" strike="noStrike" cap="none" normalizeH="0" baseline="0">
                          <a:ln>
                            <a:noFill/>
                          </a:ln>
                          <a:solidFill>
                            <a:schemeClr val="tx1"/>
                          </a:solidFill>
                          <a:effectLst/>
                          <a:latin typeface="News Gothic" pitchFamily="34" charset="0"/>
                        </a:rPr>
                        <a:t>&lt; 8% lutum</a:t>
                      </a:r>
                    </a:p>
                  </a:txBody>
                  <a:tcPr marL="68582" marR="68582" marT="34278" marB="342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0000"/>
                        </a:spcAft>
                        <a:buClr>
                          <a:schemeClr val="hlink"/>
                        </a:buClr>
                        <a:buSzPct val="75000"/>
                        <a:buFont typeface="Wingdings" pitchFamily="2" charset="2"/>
                        <a:buNone/>
                        <a:tabLst/>
                      </a:pPr>
                      <a:endParaRPr kumimoji="0" lang="nl-NL" sz="1800" b="0" i="0" u="none" strike="noStrike" cap="none" normalizeH="0" baseline="0">
                        <a:ln>
                          <a:noFill/>
                        </a:ln>
                        <a:solidFill>
                          <a:schemeClr val="tx1"/>
                        </a:solidFill>
                        <a:effectLst/>
                        <a:latin typeface="News Gothic" pitchFamily="34" charset="0"/>
                      </a:endParaRPr>
                    </a:p>
                  </a:txBody>
                  <a:tcPr marL="68582" marR="68582" marT="34278" marB="342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8902">
                <a:tc>
                  <a:txBody>
                    <a:bodyPr/>
                    <a:lstStyle/>
                    <a:p>
                      <a:pPr marL="0" marR="0" lvl="0" indent="0" algn="l" defTabSz="914400" rtl="0" eaLnBrk="0" fontAlgn="base" latinLnBrk="0" hangingPunct="0">
                        <a:lnSpc>
                          <a:spcPct val="100000"/>
                        </a:lnSpc>
                        <a:spcBef>
                          <a:spcPct val="0"/>
                        </a:spcBef>
                        <a:spcAft>
                          <a:spcPct val="20000"/>
                        </a:spcAft>
                        <a:buClr>
                          <a:schemeClr val="hlink"/>
                        </a:buClr>
                        <a:buSzPct val="75000"/>
                        <a:buFont typeface="Wingdings" pitchFamily="2" charset="2"/>
                        <a:buNone/>
                        <a:tabLst/>
                      </a:pPr>
                      <a:r>
                        <a:rPr kumimoji="0" lang="nl-NL" sz="1800" b="0" i="0" u="none" strike="noStrike" cap="none" normalizeH="0" baseline="0">
                          <a:ln>
                            <a:noFill/>
                          </a:ln>
                          <a:solidFill>
                            <a:schemeClr val="tx1"/>
                          </a:solidFill>
                          <a:effectLst/>
                          <a:latin typeface="News Gothic" pitchFamily="34" charset="0"/>
                        </a:rPr>
                        <a:t>kleigronden</a:t>
                      </a:r>
                    </a:p>
                  </a:txBody>
                  <a:tcPr marL="68582" marR="68582" marT="34278" marB="342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0000"/>
                        </a:spcAft>
                        <a:buClr>
                          <a:schemeClr val="hlink"/>
                        </a:buClr>
                        <a:buSzPct val="75000"/>
                        <a:buFont typeface="Wingdings" pitchFamily="2" charset="2"/>
                        <a:buNone/>
                        <a:tabLst/>
                      </a:pPr>
                      <a:r>
                        <a:rPr kumimoji="0" lang="nl-NL" sz="1800" b="0" i="0" u="none" strike="noStrike" cap="none" normalizeH="0" baseline="0">
                          <a:ln>
                            <a:noFill/>
                          </a:ln>
                          <a:solidFill>
                            <a:schemeClr val="tx1"/>
                          </a:solidFill>
                          <a:effectLst/>
                          <a:latin typeface="News Gothic" pitchFamily="34" charset="0"/>
                        </a:rPr>
                        <a:t>8 – 17,5% lutum</a:t>
                      </a:r>
                    </a:p>
                  </a:txBody>
                  <a:tcPr marL="68582" marR="68582" marT="34278" marB="342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0000"/>
                        </a:spcAft>
                        <a:buClr>
                          <a:schemeClr val="hlink"/>
                        </a:buClr>
                        <a:buSzPct val="75000"/>
                        <a:buFont typeface="Wingdings" pitchFamily="2" charset="2"/>
                        <a:buNone/>
                        <a:tabLst/>
                      </a:pPr>
                      <a:r>
                        <a:rPr kumimoji="0" lang="nl-NL" sz="1800" b="0" i="0" u="none" strike="noStrike" cap="none" normalizeH="0" baseline="0">
                          <a:ln>
                            <a:noFill/>
                          </a:ln>
                          <a:solidFill>
                            <a:schemeClr val="tx1"/>
                          </a:solidFill>
                          <a:effectLst/>
                          <a:latin typeface="News Gothic" pitchFamily="34" charset="0"/>
                        </a:rPr>
                        <a:t>lichte zavel</a:t>
                      </a:r>
                    </a:p>
                  </a:txBody>
                  <a:tcPr marL="68582" marR="68582" marT="34278" marB="342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7338">
                <a:tc>
                  <a:txBody>
                    <a:bodyPr/>
                    <a:lstStyle/>
                    <a:p>
                      <a:pPr marL="0" marR="0" lvl="0" indent="0" algn="l" defTabSz="914400" rtl="0" eaLnBrk="0" fontAlgn="base" latinLnBrk="0" hangingPunct="0">
                        <a:lnSpc>
                          <a:spcPct val="100000"/>
                        </a:lnSpc>
                        <a:spcBef>
                          <a:spcPct val="0"/>
                        </a:spcBef>
                        <a:spcAft>
                          <a:spcPct val="20000"/>
                        </a:spcAft>
                        <a:buClr>
                          <a:schemeClr val="hlink"/>
                        </a:buClr>
                        <a:buSzPct val="75000"/>
                        <a:buFont typeface="Wingdings" pitchFamily="2" charset="2"/>
                        <a:buNone/>
                        <a:tabLst/>
                      </a:pPr>
                      <a:endParaRPr kumimoji="0" lang="nl-NL" sz="1800" b="0" i="0" u="none" strike="noStrike" cap="none" normalizeH="0" baseline="0">
                        <a:ln>
                          <a:noFill/>
                        </a:ln>
                        <a:solidFill>
                          <a:schemeClr val="tx1"/>
                        </a:solidFill>
                        <a:effectLst/>
                        <a:latin typeface="News Gothic" pitchFamily="34" charset="0"/>
                      </a:endParaRPr>
                    </a:p>
                  </a:txBody>
                  <a:tcPr marL="68582" marR="68582" marT="34278" marB="342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0000"/>
                        </a:spcAft>
                        <a:buClr>
                          <a:schemeClr val="hlink"/>
                        </a:buClr>
                        <a:buSzPct val="75000"/>
                        <a:buFont typeface="Wingdings" pitchFamily="2" charset="2"/>
                        <a:buNone/>
                        <a:tabLst/>
                      </a:pPr>
                      <a:r>
                        <a:rPr kumimoji="0" lang="nl-NL" sz="1800" b="0" i="0" u="none" strike="noStrike" cap="none" normalizeH="0" baseline="0">
                          <a:ln>
                            <a:noFill/>
                          </a:ln>
                          <a:solidFill>
                            <a:schemeClr val="tx1"/>
                          </a:solidFill>
                          <a:effectLst/>
                          <a:latin typeface="News Gothic" pitchFamily="34" charset="0"/>
                        </a:rPr>
                        <a:t>17,5 – 25% lutum</a:t>
                      </a:r>
                    </a:p>
                  </a:txBody>
                  <a:tcPr marL="68582" marR="68582" marT="34278" marB="342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0000"/>
                        </a:spcAft>
                        <a:buClr>
                          <a:schemeClr val="hlink"/>
                        </a:buClr>
                        <a:buSzPct val="75000"/>
                        <a:buFont typeface="Wingdings" pitchFamily="2" charset="2"/>
                        <a:buNone/>
                        <a:tabLst/>
                      </a:pPr>
                      <a:r>
                        <a:rPr kumimoji="0" lang="nl-NL" sz="1800" b="0" i="0" u="none" strike="noStrike" cap="none" normalizeH="0" baseline="0">
                          <a:ln>
                            <a:noFill/>
                          </a:ln>
                          <a:solidFill>
                            <a:schemeClr val="tx1"/>
                          </a:solidFill>
                          <a:effectLst/>
                          <a:latin typeface="News Gothic" pitchFamily="34" charset="0"/>
                        </a:rPr>
                        <a:t>zware zavel</a:t>
                      </a:r>
                    </a:p>
                  </a:txBody>
                  <a:tcPr marL="68582" marR="68582" marT="34278" marB="342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7338">
                <a:tc>
                  <a:txBody>
                    <a:bodyPr/>
                    <a:lstStyle/>
                    <a:p>
                      <a:pPr marL="0" marR="0" lvl="0" indent="0" algn="l" defTabSz="914400" rtl="0" eaLnBrk="0" fontAlgn="base" latinLnBrk="0" hangingPunct="0">
                        <a:lnSpc>
                          <a:spcPct val="100000"/>
                        </a:lnSpc>
                        <a:spcBef>
                          <a:spcPct val="0"/>
                        </a:spcBef>
                        <a:spcAft>
                          <a:spcPct val="20000"/>
                        </a:spcAft>
                        <a:buClr>
                          <a:schemeClr val="hlink"/>
                        </a:buClr>
                        <a:buSzPct val="75000"/>
                        <a:buFont typeface="Wingdings" pitchFamily="2" charset="2"/>
                        <a:buNone/>
                        <a:tabLst/>
                      </a:pPr>
                      <a:endParaRPr kumimoji="0" lang="nl-NL" sz="1800" b="0" i="0" u="none" strike="noStrike" cap="none" normalizeH="0" baseline="0">
                        <a:ln>
                          <a:noFill/>
                        </a:ln>
                        <a:solidFill>
                          <a:schemeClr val="tx1"/>
                        </a:solidFill>
                        <a:effectLst/>
                        <a:latin typeface="News Gothic" pitchFamily="34" charset="0"/>
                      </a:endParaRPr>
                    </a:p>
                  </a:txBody>
                  <a:tcPr marL="68582" marR="68582" marT="34278" marB="342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0000"/>
                        </a:spcAft>
                        <a:buClr>
                          <a:schemeClr val="hlink"/>
                        </a:buClr>
                        <a:buSzPct val="75000"/>
                        <a:buFont typeface="Wingdings" pitchFamily="2" charset="2"/>
                        <a:buNone/>
                        <a:tabLst/>
                      </a:pPr>
                      <a:r>
                        <a:rPr kumimoji="0" lang="nl-NL" sz="1800" b="0" i="0" u="none" strike="noStrike" cap="none" normalizeH="0" baseline="0">
                          <a:ln>
                            <a:noFill/>
                          </a:ln>
                          <a:solidFill>
                            <a:schemeClr val="tx1"/>
                          </a:solidFill>
                          <a:effectLst/>
                          <a:latin typeface="News Gothic" pitchFamily="34" charset="0"/>
                        </a:rPr>
                        <a:t>25 – 35% lutum</a:t>
                      </a:r>
                    </a:p>
                  </a:txBody>
                  <a:tcPr marL="68582" marR="68582" marT="34278" marB="342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0000"/>
                        </a:spcAft>
                        <a:buClr>
                          <a:schemeClr val="hlink"/>
                        </a:buClr>
                        <a:buSzPct val="75000"/>
                        <a:buFont typeface="Wingdings" pitchFamily="2" charset="2"/>
                        <a:buNone/>
                        <a:tabLst/>
                      </a:pPr>
                      <a:r>
                        <a:rPr kumimoji="0" lang="nl-NL" sz="1800" b="0" i="0" u="none" strike="noStrike" cap="none" normalizeH="0" baseline="0">
                          <a:ln>
                            <a:noFill/>
                          </a:ln>
                          <a:solidFill>
                            <a:schemeClr val="tx1"/>
                          </a:solidFill>
                          <a:effectLst/>
                          <a:latin typeface="News Gothic" pitchFamily="34" charset="0"/>
                        </a:rPr>
                        <a:t>lichte klei</a:t>
                      </a:r>
                    </a:p>
                  </a:txBody>
                  <a:tcPr marL="68582" marR="68582" marT="34278" marB="342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7338">
                <a:tc>
                  <a:txBody>
                    <a:bodyPr/>
                    <a:lstStyle/>
                    <a:p>
                      <a:pPr marL="0" marR="0" lvl="0" indent="0" algn="l" defTabSz="914400" rtl="0" eaLnBrk="0" fontAlgn="base" latinLnBrk="0" hangingPunct="0">
                        <a:lnSpc>
                          <a:spcPct val="100000"/>
                        </a:lnSpc>
                        <a:spcBef>
                          <a:spcPct val="0"/>
                        </a:spcBef>
                        <a:spcAft>
                          <a:spcPct val="20000"/>
                        </a:spcAft>
                        <a:buClr>
                          <a:schemeClr val="hlink"/>
                        </a:buClr>
                        <a:buSzPct val="75000"/>
                        <a:buFont typeface="Wingdings" pitchFamily="2" charset="2"/>
                        <a:buNone/>
                        <a:tabLst/>
                      </a:pPr>
                      <a:endParaRPr kumimoji="0" lang="nl-NL" sz="1800" b="0" i="0" u="none" strike="noStrike" cap="none" normalizeH="0" baseline="0">
                        <a:ln>
                          <a:noFill/>
                        </a:ln>
                        <a:solidFill>
                          <a:schemeClr val="tx1"/>
                        </a:solidFill>
                        <a:effectLst/>
                        <a:latin typeface="News Gothic" pitchFamily="34" charset="0"/>
                      </a:endParaRPr>
                    </a:p>
                  </a:txBody>
                  <a:tcPr marL="68582" marR="68582" marT="34278" marB="342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0000"/>
                        </a:spcAft>
                        <a:buClr>
                          <a:schemeClr val="hlink"/>
                        </a:buClr>
                        <a:buSzPct val="75000"/>
                        <a:buFont typeface="Wingdings" pitchFamily="2" charset="2"/>
                        <a:buNone/>
                        <a:tabLst/>
                      </a:pPr>
                      <a:r>
                        <a:rPr kumimoji="0" lang="nl-NL" sz="1800" b="0" i="0" u="none" strike="noStrike" cap="none" normalizeH="0" baseline="0">
                          <a:ln>
                            <a:noFill/>
                          </a:ln>
                          <a:solidFill>
                            <a:schemeClr val="tx1"/>
                          </a:solidFill>
                          <a:effectLst/>
                          <a:latin typeface="News Gothic" pitchFamily="34" charset="0"/>
                        </a:rPr>
                        <a:t>&gt; 35% lutum</a:t>
                      </a:r>
                    </a:p>
                  </a:txBody>
                  <a:tcPr marL="68582" marR="68582" marT="34278" marB="342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0000"/>
                        </a:spcAft>
                        <a:buClr>
                          <a:schemeClr val="hlink"/>
                        </a:buClr>
                        <a:buSzPct val="75000"/>
                        <a:buFont typeface="Wingdings" pitchFamily="2" charset="2"/>
                        <a:buNone/>
                        <a:tabLst/>
                      </a:pPr>
                      <a:r>
                        <a:rPr kumimoji="0" lang="nl-NL" sz="1800" b="0" i="0" u="none" strike="noStrike" cap="none" normalizeH="0" baseline="0">
                          <a:ln>
                            <a:noFill/>
                          </a:ln>
                          <a:solidFill>
                            <a:schemeClr val="tx1"/>
                          </a:solidFill>
                          <a:effectLst/>
                          <a:latin typeface="News Gothic" pitchFamily="34" charset="0"/>
                        </a:rPr>
                        <a:t>zware klei</a:t>
                      </a:r>
                    </a:p>
                  </a:txBody>
                  <a:tcPr marL="68582" marR="68582" marT="34278" marB="342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38902">
                <a:tc>
                  <a:txBody>
                    <a:bodyPr/>
                    <a:lstStyle/>
                    <a:p>
                      <a:pPr marL="0" marR="0" lvl="0" indent="0" algn="l" defTabSz="914400" rtl="0" eaLnBrk="0" fontAlgn="base" latinLnBrk="0" hangingPunct="0">
                        <a:lnSpc>
                          <a:spcPct val="100000"/>
                        </a:lnSpc>
                        <a:spcBef>
                          <a:spcPct val="0"/>
                        </a:spcBef>
                        <a:spcAft>
                          <a:spcPct val="20000"/>
                        </a:spcAft>
                        <a:buClr>
                          <a:schemeClr val="hlink"/>
                        </a:buClr>
                        <a:buSzPct val="75000"/>
                        <a:buFont typeface="Wingdings" pitchFamily="2" charset="2"/>
                        <a:buNone/>
                        <a:tabLst/>
                      </a:pPr>
                      <a:r>
                        <a:rPr kumimoji="0" lang="nl-NL" sz="1800" b="0" i="0" u="none" strike="noStrike" cap="none" normalizeH="0" baseline="0">
                          <a:ln>
                            <a:noFill/>
                          </a:ln>
                          <a:solidFill>
                            <a:schemeClr val="tx1"/>
                          </a:solidFill>
                          <a:effectLst/>
                          <a:latin typeface="News Gothic" pitchFamily="34" charset="0"/>
                        </a:rPr>
                        <a:t>leemgronden</a:t>
                      </a:r>
                    </a:p>
                  </a:txBody>
                  <a:tcPr marL="68582" marR="68582" marT="34278" marB="342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0000"/>
                        </a:spcAft>
                        <a:buClr>
                          <a:schemeClr val="hlink"/>
                        </a:buClr>
                        <a:buSzPct val="75000"/>
                        <a:buFont typeface="Wingdings" pitchFamily="2" charset="2"/>
                        <a:buNone/>
                        <a:tabLst/>
                      </a:pPr>
                      <a:r>
                        <a:rPr kumimoji="0" lang="nl-NL" sz="1800" b="0" i="0" u="none" strike="noStrike" cap="none" normalizeH="0" baseline="0">
                          <a:ln>
                            <a:noFill/>
                          </a:ln>
                          <a:solidFill>
                            <a:schemeClr val="tx1"/>
                          </a:solidFill>
                          <a:effectLst/>
                          <a:latin typeface="News Gothic" pitchFamily="34" charset="0"/>
                        </a:rPr>
                        <a:t>&gt; 70% silt</a:t>
                      </a:r>
                    </a:p>
                  </a:txBody>
                  <a:tcPr marL="68582" marR="68582" marT="34278" marB="342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0000"/>
                        </a:spcAft>
                        <a:buClr>
                          <a:schemeClr val="hlink"/>
                        </a:buClr>
                        <a:buSzPct val="75000"/>
                        <a:buFont typeface="Wingdings" pitchFamily="2" charset="2"/>
                        <a:buNone/>
                        <a:tabLst/>
                      </a:pPr>
                      <a:endParaRPr kumimoji="0" lang="nl-NL" sz="1800" b="0" i="0" u="none" strike="noStrike" cap="none" normalizeH="0" baseline="0" dirty="0">
                        <a:ln>
                          <a:noFill/>
                        </a:ln>
                        <a:solidFill>
                          <a:schemeClr val="tx1"/>
                        </a:solidFill>
                        <a:effectLst/>
                        <a:latin typeface="News Gothic" pitchFamily="34" charset="0"/>
                      </a:endParaRPr>
                    </a:p>
                  </a:txBody>
                  <a:tcPr marL="68582" marR="68582" marT="34278" marB="342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37338">
                <a:tc>
                  <a:txBody>
                    <a:bodyPr/>
                    <a:lstStyle/>
                    <a:p>
                      <a:pPr marL="0" marR="0" lvl="0" indent="0" algn="l" defTabSz="914400" rtl="0" eaLnBrk="0" fontAlgn="base" latinLnBrk="0" hangingPunct="0">
                        <a:lnSpc>
                          <a:spcPct val="100000"/>
                        </a:lnSpc>
                        <a:spcBef>
                          <a:spcPct val="0"/>
                        </a:spcBef>
                        <a:spcAft>
                          <a:spcPct val="20000"/>
                        </a:spcAft>
                        <a:buClr>
                          <a:schemeClr val="hlink"/>
                        </a:buClr>
                        <a:buSzPct val="75000"/>
                        <a:buFont typeface="Wingdings" pitchFamily="2" charset="2"/>
                        <a:buNone/>
                        <a:tabLst/>
                      </a:pPr>
                      <a:r>
                        <a:rPr kumimoji="0" lang="nl-NL" sz="1800" b="0" i="0" u="none" strike="noStrike" cap="none" normalizeH="0" baseline="0" dirty="0">
                          <a:ln>
                            <a:noFill/>
                          </a:ln>
                          <a:solidFill>
                            <a:schemeClr val="tx1"/>
                          </a:solidFill>
                          <a:effectLst/>
                          <a:latin typeface="News Gothic" pitchFamily="34" charset="0"/>
                        </a:rPr>
                        <a:t>veengronden</a:t>
                      </a:r>
                    </a:p>
                  </a:txBody>
                  <a:tcPr marL="68582" marR="68582" marT="34278" marB="3427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0000"/>
                        </a:spcAft>
                        <a:buClr>
                          <a:schemeClr val="hlink"/>
                        </a:buClr>
                        <a:buSzPct val="75000"/>
                        <a:buFont typeface="Wingdings" pitchFamily="2" charset="2"/>
                        <a:buNone/>
                        <a:tabLst/>
                      </a:pPr>
                      <a:r>
                        <a:rPr kumimoji="0" lang="nl-NL" sz="1800" b="0" i="0" u="none" strike="noStrike" cap="none" normalizeH="0" baseline="0" dirty="0">
                          <a:ln>
                            <a:noFill/>
                          </a:ln>
                          <a:solidFill>
                            <a:schemeClr val="tx1"/>
                          </a:solidFill>
                          <a:effectLst/>
                          <a:latin typeface="News Gothic" pitchFamily="34" charset="0"/>
                        </a:rPr>
                        <a:t>&gt; 33% organische stof</a:t>
                      </a:r>
                    </a:p>
                    <a:p>
                      <a:pPr marL="0" marR="0" lvl="0" indent="0" algn="l" defTabSz="914400" rtl="0" eaLnBrk="0" fontAlgn="base" latinLnBrk="0" hangingPunct="0">
                        <a:lnSpc>
                          <a:spcPct val="100000"/>
                        </a:lnSpc>
                        <a:spcBef>
                          <a:spcPct val="0"/>
                        </a:spcBef>
                        <a:spcAft>
                          <a:spcPct val="20000"/>
                        </a:spcAft>
                        <a:buClr>
                          <a:schemeClr val="hlink"/>
                        </a:buClr>
                        <a:buSzPct val="75000"/>
                        <a:buFont typeface="Wingdings" pitchFamily="2" charset="2"/>
                        <a:buNone/>
                        <a:tabLst/>
                      </a:pPr>
                      <a:endParaRPr kumimoji="0" lang="nl-NL" sz="1800" b="0" i="0" u="none" strike="noStrike" cap="none" normalizeH="0" baseline="0" dirty="0">
                        <a:ln>
                          <a:noFill/>
                        </a:ln>
                        <a:solidFill>
                          <a:schemeClr val="tx1"/>
                        </a:solidFill>
                        <a:effectLst/>
                        <a:latin typeface="News Gothic" pitchFamily="34" charset="0"/>
                      </a:endParaRPr>
                    </a:p>
                  </a:txBody>
                  <a:tcPr marL="68582" marR="68582" marT="34278" marB="3427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0000"/>
                        </a:spcAft>
                        <a:buClr>
                          <a:schemeClr val="hlink"/>
                        </a:buClr>
                        <a:buSzPct val="75000"/>
                        <a:buFont typeface="Wingdings" pitchFamily="2" charset="2"/>
                        <a:buNone/>
                        <a:tabLst/>
                      </a:pPr>
                      <a:endParaRPr kumimoji="0" lang="nl-NL" sz="1800" b="0" i="0" u="none" strike="noStrike" cap="none" normalizeH="0" baseline="0" dirty="0">
                        <a:ln>
                          <a:noFill/>
                        </a:ln>
                        <a:solidFill>
                          <a:schemeClr val="tx1"/>
                        </a:solidFill>
                        <a:effectLst/>
                        <a:latin typeface="News Gothic" pitchFamily="34" charset="0"/>
                      </a:endParaRPr>
                    </a:p>
                  </a:txBody>
                  <a:tcPr marL="68582" marR="68582" marT="34278" marB="3427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3" name="Afbeelding 2">
            <a:extLst>
              <a:ext uri="{FF2B5EF4-FFF2-40B4-BE49-F238E27FC236}">
                <a16:creationId xmlns:a16="http://schemas.microsoft.com/office/drawing/2014/main" id="{E01A159B-886C-41F1-B721-08EA1D412DF5}"/>
              </a:ext>
            </a:extLst>
          </p:cNvPr>
          <p:cNvPicPr>
            <a:picLocks noChangeAspect="1"/>
          </p:cNvPicPr>
          <p:nvPr/>
        </p:nvPicPr>
        <p:blipFill>
          <a:blip r:embed="rId3"/>
          <a:stretch>
            <a:fillRect/>
          </a:stretch>
        </p:blipFill>
        <p:spPr>
          <a:xfrm>
            <a:off x="6711752" y="6165304"/>
            <a:ext cx="1803648" cy="551115"/>
          </a:xfrm>
          <a:prstGeom prst="rect">
            <a:avLst/>
          </a:prstGeom>
        </p:spPr>
      </p:pic>
    </p:spTree>
    <p:extLst>
      <p:ext uri="{BB962C8B-B14F-4D97-AF65-F5344CB8AC3E}">
        <p14:creationId xmlns:p14="http://schemas.microsoft.com/office/powerpoint/2010/main" val="355597993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260648"/>
            <a:ext cx="7920880" cy="864095"/>
          </a:xfrm>
        </p:spPr>
        <p:txBody>
          <a:bodyPr>
            <a:normAutofit/>
          </a:bodyPr>
          <a:lstStyle/>
          <a:p>
            <a:pPr algn="l"/>
            <a:r>
              <a:rPr lang="nl-NL" sz="2800" b="1" dirty="0"/>
              <a:t>Bodemprofielen</a:t>
            </a:r>
            <a:r>
              <a:rPr lang="nl-NL" sz="2700" b="1" dirty="0"/>
              <a:t>:</a:t>
            </a:r>
            <a:br>
              <a:rPr lang="nl-NL" sz="2700" b="1" dirty="0"/>
            </a:br>
            <a:r>
              <a:rPr lang="nl-NL" sz="2400" b="0" dirty="0"/>
              <a:t>De basis voor de laatste indeling</a:t>
            </a:r>
          </a:p>
        </p:txBody>
      </p:sp>
      <p:pic>
        <p:nvPicPr>
          <p:cNvPr id="7" name="Afbeelding 6">
            <a:extLst>
              <a:ext uri="{FF2B5EF4-FFF2-40B4-BE49-F238E27FC236}">
                <a16:creationId xmlns:a16="http://schemas.microsoft.com/office/drawing/2014/main" id="{14BBCCCA-AFE3-40D7-AF64-2EF50FD2FF79}"/>
              </a:ext>
            </a:extLst>
          </p:cNvPr>
          <p:cNvPicPr>
            <a:picLocks noChangeAspect="1"/>
          </p:cNvPicPr>
          <p:nvPr/>
        </p:nvPicPr>
        <p:blipFill>
          <a:blip r:embed="rId3"/>
          <a:stretch>
            <a:fillRect/>
          </a:stretch>
        </p:blipFill>
        <p:spPr>
          <a:xfrm>
            <a:off x="475048" y="1412776"/>
            <a:ext cx="3448879" cy="4464496"/>
          </a:xfrm>
          <a:prstGeom prst="rect">
            <a:avLst/>
          </a:prstGeom>
        </p:spPr>
      </p:pic>
      <p:pic>
        <p:nvPicPr>
          <p:cNvPr id="8" name="Afbeelding 7">
            <a:extLst>
              <a:ext uri="{FF2B5EF4-FFF2-40B4-BE49-F238E27FC236}">
                <a16:creationId xmlns:a16="http://schemas.microsoft.com/office/drawing/2014/main" id="{AD14EEC7-9679-4F15-BD48-B0A6713D8063}"/>
              </a:ext>
            </a:extLst>
          </p:cNvPr>
          <p:cNvPicPr>
            <a:picLocks noChangeAspect="1"/>
          </p:cNvPicPr>
          <p:nvPr/>
        </p:nvPicPr>
        <p:blipFill>
          <a:blip r:embed="rId4"/>
          <a:stretch>
            <a:fillRect/>
          </a:stretch>
        </p:blipFill>
        <p:spPr>
          <a:xfrm>
            <a:off x="4139952" y="1412776"/>
            <a:ext cx="3771900" cy="3057525"/>
          </a:xfrm>
          <a:prstGeom prst="rect">
            <a:avLst/>
          </a:prstGeom>
        </p:spPr>
      </p:pic>
    </p:spTree>
    <p:extLst>
      <p:ext uri="{BB962C8B-B14F-4D97-AF65-F5344CB8AC3E}">
        <p14:creationId xmlns:p14="http://schemas.microsoft.com/office/powerpoint/2010/main" val="242242974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E6040E00-9C34-4F5B-B950-F71C0980CEAB}"/>
              </a:ext>
            </a:extLst>
          </p:cNvPr>
          <p:cNvSpPr>
            <a:spLocks noGrp="1"/>
          </p:cNvSpPr>
          <p:nvPr>
            <p:ph type="ctrTitle" idx="4294967295"/>
          </p:nvPr>
        </p:nvSpPr>
        <p:spPr>
          <a:xfrm>
            <a:off x="539552" y="379259"/>
            <a:ext cx="5750719" cy="457453"/>
          </a:xfrm>
        </p:spPr>
        <p:txBody>
          <a:bodyPr>
            <a:normAutofit/>
          </a:bodyPr>
          <a:lstStyle/>
          <a:p>
            <a:pPr eaLnBrk="1" hangingPunct="1"/>
            <a:r>
              <a:rPr lang="nl-NL" altLang="nl-NL" sz="2800" noProof="1">
                <a:solidFill>
                  <a:schemeClr val="tx1"/>
                </a:solidFill>
              </a:rPr>
              <a:t>Indeling in bodemtypes</a:t>
            </a:r>
          </a:p>
        </p:txBody>
      </p:sp>
      <p:sp>
        <p:nvSpPr>
          <p:cNvPr id="5" name="Rechthoek 4">
            <a:extLst>
              <a:ext uri="{FF2B5EF4-FFF2-40B4-BE49-F238E27FC236}">
                <a16:creationId xmlns:a16="http://schemas.microsoft.com/office/drawing/2014/main" id="{8457BEAC-7D78-4408-94AC-88F7C8E1CE37}"/>
              </a:ext>
            </a:extLst>
          </p:cNvPr>
          <p:cNvSpPr/>
          <p:nvPr/>
        </p:nvSpPr>
        <p:spPr>
          <a:xfrm>
            <a:off x="264027" y="1292136"/>
            <a:ext cx="8856984" cy="369332"/>
          </a:xfrm>
          <a:prstGeom prst="rect">
            <a:avLst/>
          </a:prstGeom>
        </p:spPr>
        <p:txBody>
          <a:bodyPr wrap="square">
            <a:spAutoFit/>
          </a:bodyPr>
          <a:lstStyle/>
          <a:p>
            <a:r>
              <a:rPr lang="nl-NL" dirty="0"/>
              <a:t>.</a:t>
            </a:r>
          </a:p>
        </p:txBody>
      </p:sp>
      <p:sp>
        <p:nvSpPr>
          <p:cNvPr id="6" name="Rechthoek 5">
            <a:extLst>
              <a:ext uri="{FF2B5EF4-FFF2-40B4-BE49-F238E27FC236}">
                <a16:creationId xmlns:a16="http://schemas.microsoft.com/office/drawing/2014/main" id="{505494D2-CDA2-450C-A50A-27AE33FB3721}"/>
              </a:ext>
            </a:extLst>
          </p:cNvPr>
          <p:cNvSpPr/>
          <p:nvPr/>
        </p:nvSpPr>
        <p:spPr>
          <a:xfrm>
            <a:off x="569234" y="3806512"/>
            <a:ext cx="8694712" cy="1477328"/>
          </a:xfrm>
          <a:prstGeom prst="rect">
            <a:avLst/>
          </a:prstGeom>
        </p:spPr>
        <p:txBody>
          <a:bodyPr wrap="square">
            <a:spAutoFit/>
          </a:bodyPr>
          <a:lstStyle/>
          <a:p>
            <a:r>
              <a:rPr lang="nl-NL" dirty="0"/>
              <a:t>1. Veengronden</a:t>
            </a:r>
          </a:p>
          <a:p>
            <a:r>
              <a:rPr lang="nl-NL" dirty="0"/>
              <a:t>2. </a:t>
            </a:r>
            <a:r>
              <a:rPr lang="nl-NL" dirty="0" err="1"/>
              <a:t>Podzolgronden</a:t>
            </a:r>
            <a:endParaRPr lang="nl-NL" dirty="0"/>
          </a:p>
          <a:p>
            <a:r>
              <a:rPr lang="nl-NL" dirty="0"/>
              <a:t>3. Brikgronden</a:t>
            </a:r>
          </a:p>
          <a:p>
            <a:r>
              <a:rPr lang="nl-NL" dirty="0"/>
              <a:t>4. </a:t>
            </a:r>
            <a:r>
              <a:rPr lang="nl-NL" dirty="0" err="1"/>
              <a:t>Eerdgronden</a:t>
            </a:r>
            <a:endParaRPr lang="nl-NL" dirty="0"/>
          </a:p>
          <a:p>
            <a:r>
              <a:rPr lang="nl-NL" dirty="0"/>
              <a:t>5. Vaaggronden</a:t>
            </a:r>
          </a:p>
        </p:txBody>
      </p:sp>
      <p:pic>
        <p:nvPicPr>
          <p:cNvPr id="8" name="Afbeelding 7">
            <a:extLst>
              <a:ext uri="{FF2B5EF4-FFF2-40B4-BE49-F238E27FC236}">
                <a16:creationId xmlns:a16="http://schemas.microsoft.com/office/drawing/2014/main" id="{200B830F-981E-49C7-9EAD-B5DC34CD75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836712"/>
            <a:ext cx="7316221" cy="2372056"/>
          </a:xfrm>
          <a:prstGeom prst="rect">
            <a:avLst/>
          </a:prstGeom>
        </p:spPr>
      </p:pic>
    </p:spTree>
    <p:extLst>
      <p:ext uri="{BB962C8B-B14F-4D97-AF65-F5344CB8AC3E}">
        <p14:creationId xmlns:p14="http://schemas.microsoft.com/office/powerpoint/2010/main" val="3818290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htergroen PP van zone">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htergroen PP van zone" id="{675F9B1A-8E97-4866-B654-6E773CF2DE0C}" vid="{D9F01F32-646D-4132-95FB-6653F27EA7E4}"/>
    </a:ext>
  </a:ext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9" ma:contentTypeDescription="Een nieuw document maken." ma:contentTypeScope="" ma:versionID="ccdd08341f0816e5b9aedfb203ccbcd4">
  <xsd:schema xmlns:xsd="http://www.w3.org/2001/XMLSchema" xmlns:xs="http://www.w3.org/2001/XMLSchema" xmlns:p="http://schemas.microsoft.com/office/2006/metadata/properties" xmlns:ns2="2cb1c85b-b197-48cd-8bb1-fe9e9ee0096b" targetNamespace="http://schemas.microsoft.com/office/2006/metadata/properties" ma:root="true" ma:fieldsID="5711662a8af1e2d8c5777d773d499160" ns2:_="">
    <xsd:import namespace="2cb1c85b-b197-48cd-8bb1-fe9e9ee009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A0A601B-D087-41A8-BC6A-D5C46801220B}"/>
</file>

<file path=customXml/itemProps2.xml><?xml version="1.0" encoding="utf-8"?>
<ds:datastoreItem xmlns:ds="http://schemas.openxmlformats.org/officeDocument/2006/customXml" ds:itemID="{DBA2FE38-1A1E-4CF5-A8BD-09AFB9868DF5}">
  <ds:schemaRefs>
    <ds:schemaRef ds:uri="http://schemas.microsoft.com/sharepoint/v3/contenttype/forms"/>
  </ds:schemaRefs>
</ds:datastoreItem>
</file>

<file path=customXml/itemProps3.xml><?xml version="1.0" encoding="utf-8"?>
<ds:datastoreItem xmlns:ds="http://schemas.openxmlformats.org/officeDocument/2006/customXml" ds:itemID="{8341E11F-3975-4FAA-A6B9-2298BBA1B7DE}">
  <ds:schemaRefs>
    <ds:schemaRef ds:uri="82ac19c3-1cff-4f70-a585-2de21a3866ce"/>
    <ds:schemaRef ds:uri="http://purl.org/dc/dcmitype/"/>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915d7cad-3e71-4cea-95bb-ac32222adf06"/>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Presentatie3</Template>
  <TotalTime>7384</TotalTime>
  <Words>625</Words>
  <Application>Microsoft Office PowerPoint</Application>
  <PresentationFormat>Diavoorstelling (4:3)</PresentationFormat>
  <Paragraphs>139</Paragraphs>
  <Slides>20</Slides>
  <Notes>18</Notes>
  <HiddenSlides>0</HiddenSlides>
  <MMClips>1</MMClips>
  <ScaleCrop>false</ScaleCrop>
  <HeadingPairs>
    <vt:vector size="8" baseType="variant">
      <vt:variant>
        <vt:lpstr>Gebruikte lettertypen</vt:lpstr>
      </vt:variant>
      <vt:variant>
        <vt:i4>5</vt:i4>
      </vt:variant>
      <vt:variant>
        <vt:lpstr>Thema</vt:lpstr>
      </vt:variant>
      <vt:variant>
        <vt:i4>1</vt:i4>
      </vt:variant>
      <vt:variant>
        <vt:lpstr>Ingesloten OLE-bronprogramma's</vt:lpstr>
      </vt:variant>
      <vt:variant>
        <vt:i4>1</vt:i4>
      </vt:variant>
      <vt:variant>
        <vt:lpstr>Diatitels</vt:lpstr>
      </vt:variant>
      <vt:variant>
        <vt:i4>20</vt:i4>
      </vt:variant>
    </vt:vector>
  </HeadingPairs>
  <TitlesOfParts>
    <vt:vector size="27" baseType="lpstr">
      <vt:lpstr>ＭＳ Ｐゴシック</vt:lpstr>
      <vt:lpstr>Arial</vt:lpstr>
      <vt:lpstr>News Gothic</vt:lpstr>
      <vt:lpstr>Times</vt:lpstr>
      <vt:lpstr>Wingdings</vt:lpstr>
      <vt:lpstr>Achtergroen PP van zone</vt:lpstr>
      <vt:lpstr>Bitmapafbeelding</vt:lpstr>
      <vt:lpstr>Les 1 Bodemvorming  en grondsoorten</vt:lpstr>
      <vt:lpstr>Wat is bodemvorming?  </vt:lpstr>
      <vt:lpstr>Wat zijn grondsoorten?</vt:lpstr>
      <vt:lpstr>Bodem versus Grond</vt:lpstr>
      <vt:lpstr>Bodemclassificatie</vt:lpstr>
      <vt:lpstr>Indeling op basis van deeltjesgrootte</vt:lpstr>
      <vt:lpstr>Indeling in grondsoorten</vt:lpstr>
      <vt:lpstr>Bodemprofielen: De basis voor de laatste indeling</vt:lpstr>
      <vt:lpstr>Indeling in bodemtypes</vt:lpstr>
      <vt:lpstr>Indeling in bodemtypes</vt:lpstr>
      <vt:lpstr>PowerPoint-presentatie</vt:lpstr>
      <vt:lpstr>Zandgronden</vt:lpstr>
      <vt:lpstr>Het Midden-Nederlandse zandgebied</vt:lpstr>
      <vt:lpstr>Het zandgebied (zuidelijk, oostelijk, noordelijk)</vt:lpstr>
      <vt:lpstr>Kleigronden</vt:lpstr>
      <vt:lpstr>Het rivierengebied</vt:lpstr>
      <vt:lpstr>Het zeekleigebied (incl. Zuiderzeegebied) </vt:lpstr>
      <vt:lpstr>Veen</vt:lpstr>
      <vt:lpstr>Het veengebied  (westelijk, noordelijk)</vt:lpstr>
      <vt:lpstr>Groepsopdracht</vt:lpstr>
    </vt:vector>
  </TitlesOfParts>
  <Company>Jaager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Jaap Slager</dc:creator>
  <cp:lastModifiedBy>Ben Nienhuis</cp:lastModifiedBy>
  <cp:revision>330</cp:revision>
  <cp:lastPrinted>2015-01-16T14:58:22Z</cp:lastPrinted>
  <dcterms:created xsi:type="dcterms:W3CDTF">2015-06-03T10:24:29Z</dcterms:created>
  <dcterms:modified xsi:type="dcterms:W3CDTF">2022-03-17T21:23:40Z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y fmtid="{D5CDD505-2E9C-101B-9397-08002B2CF9AE}" pid="3" name="IsMyDocuments">
    <vt:bool>true</vt:bool>
  </property>
</Properties>
</file>